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  <p:sldMasterId id="2147483687" r:id="rId2"/>
  </p:sldMasterIdLst>
  <p:notesMasterIdLst>
    <p:notesMasterId r:id="rId112"/>
  </p:notesMasterIdLst>
  <p:handoutMasterIdLst>
    <p:handoutMasterId r:id="rId113"/>
  </p:handoutMasterIdLst>
  <p:sldIdLst>
    <p:sldId id="256" r:id="rId3"/>
    <p:sldId id="1677" r:id="rId4"/>
    <p:sldId id="1665" r:id="rId5"/>
    <p:sldId id="1662" r:id="rId6"/>
    <p:sldId id="1664" r:id="rId7"/>
    <p:sldId id="1503" r:id="rId8"/>
    <p:sldId id="972" r:id="rId9"/>
    <p:sldId id="2280" r:id="rId10"/>
    <p:sldId id="1026" r:id="rId11"/>
    <p:sldId id="1027" r:id="rId12"/>
    <p:sldId id="1028" r:id="rId13"/>
    <p:sldId id="1029" r:id="rId14"/>
    <p:sldId id="1083" r:id="rId15"/>
    <p:sldId id="2234" r:id="rId16"/>
    <p:sldId id="1100" r:id="rId17"/>
    <p:sldId id="2239" r:id="rId18"/>
    <p:sldId id="2240" r:id="rId19"/>
    <p:sldId id="1085" r:id="rId20"/>
    <p:sldId id="1032" r:id="rId21"/>
    <p:sldId id="1033" r:id="rId22"/>
    <p:sldId id="1034" r:id="rId23"/>
    <p:sldId id="1035" r:id="rId24"/>
    <p:sldId id="1036" r:id="rId25"/>
    <p:sldId id="1037" r:id="rId26"/>
    <p:sldId id="1038" r:id="rId27"/>
    <p:sldId id="1039" r:id="rId28"/>
    <p:sldId id="1040" r:id="rId29"/>
    <p:sldId id="1041" r:id="rId30"/>
    <p:sldId id="1042" r:id="rId31"/>
    <p:sldId id="1043" r:id="rId32"/>
    <p:sldId id="1044" r:id="rId33"/>
    <p:sldId id="1045" r:id="rId34"/>
    <p:sldId id="1046" r:id="rId35"/>
    <p:sldId id="1047" r:id="rId36"/>
    <p:sldId id="1031" r:id="rId37"/>
    <p:sldId id="1049" r:id="rId38"/>
    <p:sldId id="1127" r:id="rId39"/>
    <p:sldId id="2273" r:id="rId40"/>
    <p:sldId id="975" r:id="rId41"/>
    <p:sldId id="976" r:id="rId42"/>
    <p:sldId id="977" r:id="rId43"/>
    <p:sldId id="978" r:id="rId44"/>
    <p:sldId id="979" r:id="rId45"/>
    <p:sldId id="980" r:id="rId46"/>
    <p:sldId id="981" r:id="rId47"/>
    <p:sldId id="2275" r:id="rId48"/>
    <p:sldId id="2276" r:id="rId49"/>
    <p:sldId id="982" r:id="rId50"/>
    <p:sldId id="983" r:id="rId51"/>
    <p:sldId id="1126" r:id="rId52"/>
    <p:sldId id="1129" r:id="rId53"/>
    <p:sldId id="1131" r:id="rId54"/>
    <p:sldId id="1130" r:id="rId55"/>
    <p:sldId id="365" r:id="rId56"/>
    <p:sldId id="2292" r:id="rId57"/>
    <p:sldId id="366" r:id="rId58"/>
    <p:sldId id="367" r:id="rId59"/>
    <p:sldId id="1288" r:id="rId60"/>
    <p:sldId id="2293" r:id="rId61"/>
    <p:sldId id="988" r:id="rId62"/>
    <p:sldId id="989" r:id="rId63"/>
    <p:sldId id="990" r:id="rId64"/>
    <p:sldId id="991" r:id="rId65"/>
    <p:sldId id="992" r:id="rId66"/>
    <p:sldId id="993" r:id="rId67"/>
    <p:sldId id="994" r:id="rId68"/>
    <p:sldId id="995" r:id="rId69"/>
    <p:sldId id="996" r:id="rId70"/>
    <p:sldId id="997" r:id="rId71"/>
    <p:sldId id="998" r:id="rId72"/>
    <p:sldId id="999" r:id="rId73"/>
    <p:sldId id="1003" r:id="rId74"/>
    <p:sldId id="1000" r:id="rId75"/>
    <p:sldId id="1001" r:id="rId76"/>
    <p:sldId id="1002" r:id="rId77"/>
    <p:sldId id="1004" r:id="rId78"/>
    <p:sldId id="1005" r:id="rId79"/>
    <p:sldId id="1006" r:id="rId80"/>
    <p:sldId id="1007" r:id="rId81"/>
    <p:sldId id="1008" r:id="rId82"/>
    <p:sldId id="1009" r:id="rId83"/>
    <p:sldId id="2295" r:id="rId84"/>
    <p:sldId id="2253" r:id="rId85"/>
    <p:sldId id="2291" r:id="rId86"/>
    <p:sldId id="1149" r:id="rId87"/>
    <p:sldId id="2353" r:id="rId88"/>
    <p:sldId id="1018" r:id="rId89"/>
    <p:sldId id="1086" r:id="rId90"/>
    <p:sldId id="1019" r:id="rId91"/>
    <p:sldId id="2305" r:id="rId92"/>
    <p:sldId id="1095" r:id="rId93"/>
    <p:sldId id="1091" r:id="rId94"/>
    <p:sldId id="1092" r:id="rId95"/>
    <p:sldId id="2342" r:id="rId96"/>
    <p:sldId id="1021" r:id="rId97"/>
    <p:sldId id="1022" r:id="rId98"/>
    <p:sldId id="1023" r:id="rId99"/>
    <p:sldId id="2306" r:id="rId100"/>
    <p:sldId id="1137" r:id="rId101"/>
    <p:sldId id="1158" r:id="rId102"/>
    <p:sldId id="2346" r:id="rId103"/>
    <p:sldId id="1138" r:id="rId104"/>
    <p:sldId id="1139" r:id="rId105"/>
    <p:sldId id="1147" r:id="rId106"/>
    <p:sldId id="2343" r:id="rId107"/>
    <p:sldId id="1159" r:id="rId108"/>
    <p:sldId id="1160" r:id="rId109"/>
    <p:sldId id="1142" r:id="rId110"/>
    <p:sldId id="1136" r:id="rId111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8FF"/>
    <a:srgbClr val="5B5B6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9C8BD-3C81-4575-ABDA-393344364F99}" v="8" dt="2023-02-16T04:33:23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5" autoAdjust="0"/>
    <p:restoredTop sz="93469" autoAdjust="0"/>
  </p:normalViewPr>
  <p:slideViewPr>
    <p:cSldViewPr>
      <p:cViewPr varScale="1">
        <p:scale>
          <a:sx n="119" d="100"/>
          <a:sy n="119" d="100"/>
        </p:scale>
        <p:origin x="150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816"/>
    </p:cViewPr>
  </p:sorterViewPr>
  <p:notesViewPr>
    <p:cSldViewPr>
      <p:cViewPr varScale="1">
        <p:scale>
          <a:sx n="88" d="100"/>
          <a:sy n="88" d="100"/>
        </p:scale>
        <p:origin x="-20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handoutMaster" Target="handoutMasters/handoutMaster1.xml"/><Relationship Id="rId118" Type="http://schemas.microsoft.com/office/2016/11/relationships/changesInfo" Target="changesInfos/changesInfo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customXml" Target="../customXml/item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customXml" Target="../customXml/item2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tikantha Roy" userId="5c34ad6b-a65c-4545-97dc-28e5d0ddb239" providerId="ADAL" clId="{F439C8BD-3C81-4575-ABDA-393344364F99}"/>
    <pc:docChg chg="custSel addSld delSld modSld sldOrd">
      <pc:chgData name="Sitikantha Roy" userId="5c34ad6b-a65c-4545-97dc-28e5d0ddb239" providerId="ADAL" clId="{F439C8BD-3C81-4575-ABDA-393344364F99}" dt="2023-02-16T12:05:05.657" v="305" actId="1037"/>
      <pc:docMkLst>
        <pc:docMk/>
      </pc:docMkLst>
      <pc:sldChg chg="modSp mod">
        <pc:chgData name="Sitikantha Roy" userId="5c34ad6b-a65c-4545-97dc-28e5d0ddb239" providerId="ADAL" clId="{F439C8BD-3C81-4575-ABDA-393344364F99}" dt="2023-02-15T18:27:16.179" v="74" actId="20577"/>
        <pc:sldMkLst>
          <pc:docMk/>
          <pc:sldMk cId="0" sldId="256"/>
        </pc:sldMkLst>
        <pc:spChg chg="mod">
          <ac:chgData name="Sitikantha Roy" userId="5c34ad6b-a65c-4545-97dc-28e5d0ddb239" providerId="ADAL" clId="{F439C8BD-3C81-4575-ABDA-393344364F99}" dt="2023-02-15T18:26:57.521" v="45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Sitikantha Roy" userId="5c34ad6b-a65c-4545-97dc-28e5d0ddb239" providerId="ADAL" clId="{F439C8BD-3C81-4575-ABDA-393344364F99}" dt="2023-02-15T18:27:16.179" v="74" actId="20577"/>
          <ac:spMkLst>
            <pc:docMk/>
            <pc:sldMk cId="0" sldId="256"/>
            <ac:spMk id="16" creationId="{00000000-0000-0000-0000-000000000000}"/>
          </ac:spMkLst>
        </pc:spChg>
      </pc:sldChg>
      <pc:sldChg chg="add mod modShow">
        <pc:chgData name="Sitikantha Roy" userId="5c34ad6b-a65c-4545-97dc-28e5d0ddb239" providerId="ADAL" clId="{F439C8BD-3C81-4575-ABDA-393344364F99}" dt="2023-02-16T04:54:37.505" v="302" actId="729"/>
        <pc:sldMkLst>
          <pc:docMk/>
          <pc:sldMk cId="2153302024" sldId="365"/>
        </pc:sldMkLst>
      </pc:sldChg>
      <pc:sldChg chg="add mod modShow">
        <pc:chgData name="Sitikantha Roy" userId="5c34ad6b-a65c-4545-97dc-28e5d0ddb239" providerId="ADAL" clId="{F439C8BD-3C81-4575-ABDA-393344364F99}" dt="2023-02-16T04:54:37.505" v="302" actId="729"/>
        <pc:sldMkLst>
          <pc:docMk/>
          <pc:sldMk cId="838950214" sldId="366"/>
        </pc:sldMkLst>
      </pc:sldChg>
      <pc:sldChg chg="add mod modShow">
        <pc:chgData name="Sitikantha Roy" userId="5c34ad6b-a65c-4545-97dc-28e5d0ddb239" providerId="ADAL" clId="{F439C8BD-3C81-4575-ABDA-393344364F99}" dt="2023-02-16T04:54:44.364" v="303" actId="729"/>
        <pc:sldMkLst>
          <pc:docMk/>
          <pc:sldMk cId="1430623551" sldId="367"/>
        </pc:sldMkLst>
      </pc:sldChg>
      <pc:sldChg chg="del">
        <pc:chgData name="Sitikantha Roy" userId="5c34ad6b-a65c-4545-97dc-28e5d0ddb239" providerId="ADAL" clId="{F439C8BD-3C81-4575-ABDA-393344364F99}" dt="2023-02-15T18:31:11.078" v="84" actId="47"/>
        <pc:sldMkLst>
          <pc:docMk/>
          <pc:sldMk cId="817197314" sldId="970"/>
        </pc:sldMkLst>
      </pc:sldChg>
      <pc:sldChg chg="addSp delSp modSp mod">
        <pc:chgData name="Sitikantha Roy" userId="5c34ad6b-a65c-4545-97dc-28e5d0ddb239" providerId="ADAL" clId="{F439C8BD-3C81-4575-ABDA-393344364F99}" dt="2023-02-16T03:12:51.158" v="153" actId="1076"/>
        <pc:sldMkLst>
          <pc:docMk/>
          <pc:sldMk cId="2817216475" sldId="972"/>
        </pc:sldMkLst>
        <pc:spChg chg="add mod">
          <ac:chgData name="Sitikantha Roy" userId="5c34ad6b-a65c-4545-97dc-28e5d0ddb239" providerId="ADAL" clId="{F439C8BD-3C81-4575-ABDA-393344364F99}" dt="2023-02-16T03:12:51.158" v="153" actId="1076"/>
          <ac:spMkLst>
            <pc:docMk/>
            <pc:sldMk cId="2817216475" sldId="972"/>
            <ac:spMk id="2" creationId="{D44CD6DD-D37B-0ABB-5C71-38D8F511DD30}"/>
          </ac:spMkLst>
        </pc:spChg>
        <pc:spChg chg="del">
          <ac:chgData name="Sitikantha Roy" userId="5c34ad6b-a65c-4545-97dc-28e5d0ddb239" providerId="ADAL" clId="{F439C8BD-3C81-4575-ABDA-393344364F99}" dt="2023-02-15T18:28:57.487" v="77" actId="478"/>
          <ac:spMkLst>
            <pc:docMk/>
            <pc:sldMk cId="2817216475" sldId="972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12:18.837" v="109" actId="478"/>
          <ac:spMkLst>
            <pc:docMk/>
            <pc:sldMk cId="2817216475" sldId="972"/>
            <ac:spMk id="422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9:43.931" v="190" actId="478"/>
        <pc:sldMkLst>
          <pc:docMk/>
          <pc:sldMk cId="3746751365" sldId="975"/>
        </pc:sldMkLst>
        <pc:spChg chg="del">
          <ac:chgData name="Sitikantha Roy" userId="5c34ad6b-a65c-4545-97dc-28e5d0ddb239" providerId="ADAL" clId="{F439C8BD-3C81-4575-ABDA-393344364F99}" dt="2023-02-16T03:29:43.931" v="190" actId="478"/>
          <ac:spMkLst>
            <pc:docMk/>
            <pc:sldMk cId="3746751365" sldId="975"/>
            <ac:spMk id="12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9:50.069" v="191" actId="478"/>
        <pc:sldMkLst>
          <pc:docMk/>
          <pc:sldMk cId="4043839106" sldId="976"/>
        </pc:sldMkLst>
        <pc:spChg chg="del">
          <ac:chgData name="Sitikantha Roy" userId="5c34ad6b-a65c-4545-97dc-28e5d0ddb239" providerId="ADAL" clId="{F439C8BD-3C81-4575-ABDA-393344364F99}" dt="2023-02-16T03:29:50.069" v="191" actId="478"/>
          <ac:spMkLst>
            <pc:docMk/>
            <pc:sldMk cId="4043839106" sldId="976"/>
            <ac:spMk id="12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41:50.155" v="197" actId="478"/>
        <pc:sldMkLst>
          <pc:docMk/>
          <pc:sldMk cId="961036164" sldId="983"/>
        </pc:sldMkLst>
        <pc:spChg chg="del">
          <ac:chgData name="Sitikantha Roy" userId="5c34ad6b-a65c-4545-97dc-28e5d0ddb239" providerId="ADAL" clId="{F439C8BD-3C81-4575-ABDA-393344364F99}" dt="2023-02-16T03:41:50.155" v="197" actId="478"/>
          <ac:spMkLst>
            <pc:docMk/>
            <pc:sldMk cId="961036164" sldId="983"/>
            <ac:spMk id="23" creationId="{00000000-0000-0000-0000-000000000000}"/>
          </ac:spMkLst>
        </pc:spChg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470068738" sldId="988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3415643398" sldId="989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4235219826" sldId="990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239745812" sldId="991"/>
        </pc:sldMkLst>
      </pc:sldChg>
      <pc:sldChg chg="modSp add mod">
        <pc:chgData name="Sitikantha Roy" userId="5c34ad6b-a65c-4545-97dc-28e5d0ddb239" providerId="ADAL" clId="{F439C8BD-3C81-4575-ABDA-393344364F99}" dt="2023-02-16T12:05:05.657" v="305" actId="1037"/>
        <pc:sldMkLst>
          <pc:docMk/>
          <pc:sldMk cId="115704981" sldId="992"/>
        </pc:sldMkLst>
        <pc:spChg chg="mod">
          <ac:chgData name="Sitikantha Roy" userId="5c34ad6b-a65c-4545-97dc-28e5d0ddb239" providerId="ADAL" clId="{F439C8BD-3C81-4575-ABDA-393344364F99}" dt="2023-02-16T12:05:05.657" v="305" actId="1037"/>
          <ac:spMkLst>
            <pc:docMk/>
            <pc:sldMk cId="115704981" sldId="992"/>
            <ac:spMk id="761" creationId="{00000000-0000-0000-0000-000000000000}"/>
          </ac:spMkLst>
        </pc:spChg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3874455244" sldId="993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139070842" sldId="994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1606282524" sldId="995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2350354367" sldId="996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1820448718" sldId="997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2917009806" sldId="998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3752191424" sldId="999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114360273" sldId="1000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23444513" sldId="1001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3726680685" sldId="1002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4121269522" sldId="1003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1026218809" sldId="1004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2147122380" sldId="1005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1295209540" sldId="1006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1691005546" sldId="1007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2222071979" sldId="1008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1963990277" sldId="1009"/>
        </pc:sldMkLst>
      </pc:sldChg>
      <pc:sldChg chg="add del">
        <pc:chgData name="Sitikantha Roy" userId="5c34ad6b-a65c-4545-97dc-28e5d0ddb239" providerId="ADAL" clId="{F439C8BD-3C81-4575-ABDA-393344364F99}" dt="2023-02-16T04:40:23.811" v="300" actId="47"/>
        <pc:sldMkLst>
          <pc:docMk/>
          <pc:sldMk cId="849847460" sldId="1011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2563808108" sldId="1018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1855855387" sldId="1019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3074907302" sldId="1021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110786642" sldId="1022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4205938404" sldId="1023"/>
        </pc:sldMkLst>
      </pc:sldChg>
      <pc:sldChg chg="delSp mod">
        <pc:chgData name="Sitikantha Roy" userId="5c34ad6b-a65c-4545-97dc-28e5d0ddb239" providerId="ADAL" clId="{F439C8BD-3C81-4575-ABDA-393344364F99}" dt="2023-02-15T18:33:01.382" v="105" actId="478"/>
        <pc:sldMkLst>
          <pc:docMk/>
          <pc:sldMk cId="3908610297" sldId="1026"/>
        </pc:sldMkLst>
        <pc:spChg chg="del">
          <ac:chgData name="Sitikantha Roy" userId="5c34ad6b-a65c-4545-97dc-28e5d0ddb239" providerId="ADAL" clId="{F439C8BD-3C81-4575-ABDA-393344364F99}" dt="2023-02-15T18:33:01.382" v="105" actId="478"/>
          <ac:spMkLst>
            <pc:docMk/>
            <pc:sldMk cId="3908610297" sldId="1026"/>
            <ac:spMk id="12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5T18:33:05.730" v="106" actId="478"/>
        <pc:sldMkLst>
          <pc:docMk/>
          <pc:sldMk cId="698186996" sldId="1027"/>
        </pc:sldMkLst>
        <pc:spChg chg="del">
          <ac:chgData name="Sitikantha Roy" userId="5c34ad6b-a65c-4545-97dc-28e5d0ddb239" providerId="ADAL" clId="{F439C8BD-3C81-4575-ABDA-393344364F99}" dt="2023-02-15T18:33:05.730" v="106" actId="478"/>
          <ac:spMkLst>
            <pc:docMk/>
            <pc:sldMk cId="698186996" sldId="1027"/>
            <ac:spMk id="11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5T18:33:15.028" v="107" actId="478"/>
        <pc:sldMkLst>
          <pc:docMk/>
          <pc:sldMk cId="1688099708" sldId="1028"/>
        </pc:sldMkLst>
        <pc:spChg chg="del">
          <ac:chgData name="Sitikantha Roy" userId="5c34ad6b-a65c-4545-97dc-28e5d0ddb239" providerId="ADAL" clId="{F439C8BD-3C81-4575-ABDA-393344364F99}" dt="2023-02-15T18:33:15.028" v="107" actId="478"/>
          <ac:spMkLst>
            <pc:docMk/>
            <pc:sldMk cId="1688099708" sldId="1028"/>
            <ac:spMk id="12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5T18:33:21.820" v="108" actId="478"/>
        <pc:sldMkLst>
          <pc:docMk/>
          <pc:sldMk cId="3325023352" sldId="1029"/>
        </pc:sldMkLst>
        <pc:spChg chg="del">
          <ac:chgData name="Sitikantha Roy" userId="5c34ad6b-a65c-4545-97dc-28e5d0ddb239" providerId="ADAL" clId="{F439C8BD-3C81-4575-ABDA-393344364F99}" dt="2023-02-15T18:33:21.820" v="108" actId="478"/>
          <ac:spMkLst>
            <pc:docMk/>
            <pc:sldMk cId="3325023352" sldId="1029"/>
            <ac:spMk id="10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18:06.842" v="159" actId="478"/>
        <pc:sldMkLst>
          <pc:docMk/>
          <pc:sldMk cId="1541043516" sldId="1032"/>
        </pc:sldMkLst>
        <pc:spChg chg="del">
          <ac:chgData name="Sitikantha Roy" userId="5c34ad6b-a65c-4545-97dc-28e5d0ddb239" providerId="ADAL" clId="{F439C8BD-3C81-4575-ABDA-393344364F99}" dt="2023-02-16T03:18:04.330" v="158" actId="478"/>
          <ac:spMkLst>
            <pc:docMk/>
            <pc:sldMk cId="1541043516" sldId="1032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18:06.842" v="159" actId="478"/>
          <ac:spMkLst>
            <pc:docMk/>
            <pc:sldMk cId="1541043516" sldId="1032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18:14.125" v="161" actId="478"/>
        <pc:sldMkLst>
          <pc:docMk/>
          <pc:sldMk cId="922115044" sldId="1033"/>
        </pc:sldMkLst>
        <pc:spChg chg="del">
          <ac:chgData name="Sitikantha Roy" userId="5c34ad6b-a65c-4545-97dc-28e5d0ddb239" providerId="ADAL" clId="{F439C8BD-3C81-4575-ABDA-393344364F99}" dt="2023-02-16T03:18:11.342" v="160" actId="478"/>
          <ac:spMkLst>
            <pc:docMk/>
            <pc:sldMk cId="922115044" sldId="1033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18:14.125" v="161" actId="478"/>
          <ac:spMkLst>
            <pc:docMk/>
            <pc:sldMk cId="922115044" sldId="1033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18:23.558" v="163" actId="478"/>
        <pc:sldMkLst>
          <pc:docMk/>
          <pc:sldMk cId="531214475" sldId="1034"/>
        </pc:sldMkLst>
        <pc:spChg chg="del">
          <ac:chgData name="Sitikantha Roy" userId="5c34ad6b-a65c-4545-97dc-28e5d0ddb239" providerId="ADAL" clId="{F439C8BD-3C81-4575-ABDA-393344364F99}" dt="2023-02-16T03:18:20.506" v="162" actId="478"/>
          <ac:spMkLst>
            <pc:docMk/>
            <pc:sldMk cId="531214475" sldId="1034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18:23.558" v="163" actId="478"/>
          <ac:spMkLst>
            <pc:docMk/>
            <pc:sldMk cId="531214475" sldId="1034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18:34.551" v="165" actId="478"/>
        <pc:sldMkLst>
          <pc:docMk/>
          <pc:sldMk cId="2818259227" sldId="1035"/>
        </pc:sldMkLst>
        <pc:spChg chg="del">
          <ac:chgData name="Sitikantha Roy" userId="5c34ad6b-a65c-4545-97dc-28e5d0ddb239" providerId="ADAL" clId="{F439C8BD-3C81-4575-ABDA-393344364F99}" dt="2023-02-16T03:18:31.570" v="164" actId="478"/>
          <ac:spMkLst>
            <pc:docMk/>
            <pc:sldMk cId="2818259227" sldId="1035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18:34.551" v="165" actId="478"/>
          <ac:spMkLst>
            <pc:docMk/>
            <pc:sldMk cId="2818259227" sldId="1035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18:44.534" v="167" actId="478"/>
        <pc:sldMkLst>
          <pc:docMk/>
          <pc:sldMk cId="3000072289" sldId="1036"/>
        </pc:sldMkLst>
        <pc:spChg chg="del">
          <ac:chgData name="Sitikantha Roy" userId="5c34ad6b-a65c-4545-97dc-28e5d0ddb239" providerId="ADAL" clId="{F439C8BD-3C81-4575-ABDA-393344364F99}" dt="2023-02-16T03:18:39.326" v="166" actId="478"/>
          <ac:spMkLst>
            <pc:docMk/>
            <pc:sldMk cId="3000072289" sldId="1036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18:44.534" v="167" actId="478"/>
          <ac:spMkLst>
            <pc:docMk/>
            <pc:sldMk cId="3000072289" sldId="1036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18:53.907" v="169" actId="478"/>
        <pc:sldMkLst>
          <pc:docMk/>
          <pc:sldMk cId="3080741245" sldId="1037"/>
        </pc:sldMkLst>
        <pc:spChg chg="del">
          <ac:chgData name="Sitikantha Roy" userId="5c34ad6b-a65c-4545-97dc-28e5d0ddb239" providerId="ADAL" clId="{F439C8BD-3C81-4575-ABDA-393344364F99}" dt="2023-02-16T03:18:50.874" v="168" actId="478"/>
          <ac:spMkLst>
            <pc:docMk/>
            <pc:sldMk cId="3080741245" sldId="1037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18:53.907" v="169" actId="478"/>
          <ac:spMkLst>
            <pc:docMk/>
            <pc:sldMk cId="3080741245" sldId="1037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0:45.537" v="171" actId="478"/>
        <pc:sldMkLst>
          <pc:docMk/>
          <pc:sldMk cId="60624775" sldId="1038"/>
        </pc:sldMkLst>
        <pc:spChg chg="del">
          <ac:chgData name="Sitikantha Roy" userId="5c34ad6b-a65c-4545-97dc-28e5d0ddb239" providerId="ADAL" clId="{F439C8BD-3C81-4575-ABDA-393344364F99}" dt="2023-02-16T03:20:42.437" v="170" actId="478"/>
          <ac:spMkLst>
            <pc:docMk/>
            <pc:sldMk cId="60624775" sldId="1038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20:45.537" v="171" actId="478"/>
          <ac:spMkLst>
            <pc:docMk/>
            <pc:sldMk cId="60624775" sldId="1038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0:54.638" v="173" actId="478"/>
        <pc:sldMkLst>
          <pc:docMk/>
          <pc:sldMk cId="4248689902" sldId="1039"/>
        </pc:sldMkLst>
        <pc:spChg chg="del">
          <ac:chgData name="Sitikantha Roy" userId="5c34ad6b-a65c-4545-97dc-28e5d0ddb239" providerId="ADAL" clId="{F439C8BD-3C81-4575-ABDA-393344364F99}" dt="2023-02-16T03:20:51.886" v="172" actId="478"/>
          <ac:spMkLst>
            <pc:docMk/>
            <pc:sldMk cId="4248689902" sldId="1039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20:54.638" v="173" actId="478"/>
          <ac:spMkLst>
            <pc:docMk/>
            <pc:sldMk cId="4248689902" sldId="1039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1:04.515" v="175" actId="478"/>
        <pc:sldMkLst>
          <pc:docMk/>
          <pc:sldMk cId="1745021467" sldId="1040"/>
        </pc:sldMkLst>
        <pc:spChg chg="del">
          <ac:chgData name="Sitikantha Roy" userId="5c34ad6b-a65c-4545-97dc-28e5d0ddb239" providerId="ADAL" clId="{F439C8BD-3C81-4575-ABDA-393344364F99}" dt="2023-02-16T03:21:01.201" v="174" actId="478"/>
          <ac:spMkLst>
            <pc:docMk/>
            <pc:sldMk cId="1745021467" sldId="1040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21:04.515" v="175" actId="478"/>
          <ac:spMkLst>
            <pc:docMk/>
            <pc:sldMk cId="1745021467" sldId="1040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1:12.472" v="177" actId="478"/>
        <pc:sldMkLst>
          <pc:docMk/>
          <pc:sldMk cId="2159033110" sldId="1041"/>
        </pc:sldMkLst>
        <pc:spChg chg="del">
          <ac:chgData name="Sitikantha Roy" userId="5c34ad6b-a65c-4545-97dc-28e5d0ddb239" providerId="ADAL" clId="{F439C8BD-3C81-4575-ABDA-393344364F99}" dt="2023-02-16T03:21:09.237" v="176" actId="478"/>
          <ac:spMkLst>
            <pc:docMk/>
            <pc:sldMk cId="2159033110" sldId="1041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21:12.472" v="177" actId="478"/>
          <ac:spMkLst>
            <pc:docMk/>
            <pc:sldMk cId="2159033110" sldId="1041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1:22.898" v="179" actId="478"/>
        <pc:sldMkLst>
          <pc:docMk/>
          <pc:sldMk cId="1619013455" sldId="1042"/>
        </pc:sldMkLst>
        <pc:spChg chg="del">
          <ac:chgData name="Sitikantha Roy" userId="5c34ad6b-a65c-4545-97dc-28e5d0ddb239" providerId="ADAL" clId="{F439C8BD-3C81-4575-ABDA-393344364F99}" dt="2023-02-16T03:21:19.465" v="178" actId="478"/>
          <ac:spMkLst>
            <pc:docMk/>
            <pc:sldMk cId="1619013455" sldId="1042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21:22.898" v="179" actId="478"/>
          <ac:spMkLst>
            <pc:docMk/>
            <pc:sldMk cId="1619013455" sldId="1042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2:12.566" v="181" actId="478"/>
        <pc:sldMkLst>
          <pc:docMk/>
          <pc:sldMk cId="1992750261" sldId="1043"/>
        </pc:sldMkLst>
        <pc:spChg chg="del">
          <ac:chgData name="Sitikantha Roy" userId="5c34ad6b-a65c-4545-97dc-28e5d0ddb239" providerId="ADAL" clId="{F439C8BD-3C81-4575-ABDA-393344364F99}" dt="2023-02-16T03:22:09.728" v="180" actId="478"/>
          <ac:spMkLst>
            <pc:docMk/>
            <pc:sldMk cId="1992750261" sldId="1043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22:12.566" v="181" actId="478"/>
          <ac:spMkLst>
            <pc:docMk/>
            <pc:sldMk cId="1992750261" sldId="1043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2:20.061" v="183" actId="478"/>
        <pc:sldMkLst>
          <pc:docMk/>
          <pc:sldMk cId="3024931760" sldId="1044"/>
        </pc:sldMkLst>
        <pc:spChg chg="del">
          <ac:chgData name="Sitikantha Roy" userId="5c34ad6b-a65c-4545-97dc-28e5d0ddb239" providerId="ADAL" clId="{F439C8BD-3C81-4575-ABDA-393344364F99}" dt="2023-02-16T03:22:17.306" v="182" actId="478"/>
          <ac:spMkLst>
            <pc:docMk/>
            <pc:sldMk cId="3024931760" sldId="1044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22:20.061" v="183" actId="478"/>
          <ac:spMkLst>
            <pc:docMk/>
            <pc:sldMk cId="3024931760" sldId="1044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2:29.484" v="185" actId="478"/>
        <pc:sldMkLst>
          <pc:docMk/>
          <pc:sldMk cId="115425488" sldId="1045"/>
        </pc:sldMkLst>
        <pc:spChg chg="del">
          <ac:chgData name="Sitikantha Roy" userId="5c34ad6b-a65c-4545-97dc-28e5d0ddb239" providerId="ADAL" clId="{F439C8BD-3C81-4575-ABDA-393344364F99}" dt="2023-02-16T03:22:26.572" v="184" actId="478"/>
          <ac:spMkLst>
            <pc:docMk/>
            <pc:sldMk cId="115425488" sldId="1045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22:29.484" v="185" actId="478"/>
          <ac:spMkLst>
            <pc:docMk/>
            <pc:sldMk cId="115425488" sldId="1045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9:05.706" v="187" actId="478"/>
        <pc:sldMkLst>
          <pc:docMk/>
          <pc:sldMk cId="1226286684" sldId="1046"/>
        </pc:sldMkLst>
        <pc:spChg chg="del">
          <ac:chgData name="Sitikantha Roy" userId="5c34ad6b-a65c-4545-97dc-28e5d0ddb239" providerId="ADAL" clId="{F439C8BD-3C81-4575-ABDA-393344364F99}" dt="2023-02-16T03:29:02.152" v="186" actId="478"/>
          <ac:spMkLst>
            <pc:docMk/>
            <pc:sldMk cId="1226286684" sldId="1046"/>
            <ac:spMk id="5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29:05.706" v="187" actId="478"/>
          <ac:spMkLst>
            <pc:docMk/>
            <pc:sldMk cId="1226286684" sldId="1046"/>
            <ac:spMk id="8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29:15.453" v="189" actId="478"/>
        <pc:sldMkLst>
          <pc:docMk/>
          <pc:sldMk cId="3392729714" sldId="1047"/>
        </pc:sldMkLst>
        <pc:spChg chg="del">
          <ac:chgData name="Sitikantha Roy" userId="5c34ad6b-a65c-4545-97dc-28e5d0ddb239" providerId="ADAL" clId="{F439C8BD-3C81-4575-ABDA-393344364F99}" dt="2023-02-16T03:29:12.265" v="188" actId="478"/>
          <ac:spMkLst>
            <pc:docMk/>
            <pc:sldMk cId="3392729714" sldId="1047"/>
            <ac:spMk id="6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29:15.453" v="189" actId="478"/>
          <ac:spMkLst>
            <pc:docMk/>
            <pc:sldMk cId="3392729714" sldId="1047"/>
            <ac:spMk id="9" creationId="{00000000-0000-0000-0000-000000000000}"/>
          </ac:spMkLst>
        </pc:spChg>
      </pc:sldChg>
      <pc:sldChg chg="del">
        <pc:chgData name="Sitikantha Roy" userId="5c34ad6b-a65c-4545-97dc-28e5d0ddb239" providerId="ADAL" clId="{F439C8BD-3C81-4575-ABDA-393344364F99}" dt="2023-02-16T04:32:05.197" v="249" actId="47"/>
        <pc:sldMkLst>
          <pc:docMk/>
          <pc:sldMk cId="3135065698" sldId="1048"/>
        </pc:sldMkLst>
      </pc:sldChg>
      <pc:sldChg chg="del">
        <pc:chgData name="Sitikantha Roy" userId="5c34ad6b-a65c-4545-97dc-28e5d0ddb239" providerId="ADAL" clId="{F439C8BD-3C81-4575-ABDA-393344364F99}" dt="2023-02-15T18:31:01.860" v="79" actId="47"/>
        <pc:sldMkLst>
          <pc:docMk/>
          <pc:sldMk cId="668905041" sldId="1055"/>
        </pc:sldMkLst>
      </pc:sldChg>
      <pc:sldChg chg="del">
        <pc:chgData name="Sitikantha Roy" userId="5c34ad6b-a65c-4545-97dc-28e5d0ddb239" providerId="ADAL" clId="{F439C8BD-3C81-4575-ABDA-393344364F99}" dt="2023-02-15T18:31:04.440" v="80" actId="47"/>
        <pc:sldMkLst>
          <pc:docMk/>
          <pc:sldMk cId="1159751625" sldId="1056"/>
        </pc:sldMkLst>
      </pc:sldChg>
      <pc:sldChg chg="del">
        <pc:chgData name="Sitikantha Roy" userId="5c34ad6b-a65c-4545-97dc-28e5d0ddb239" providerId="ADAL" clId="{F439C8BD-3C81-4575-ABDA-393344364F99}" dt="2023-02-15T18:31:06.113" v="81" actId="47"/>
        <pc:sldMkLst>
          <pc:docMk/>
          <pc:sldMk cId="2084695931" sldId="1057"/>
        </pc:sldMkLst>
      </pc:sldChg>
      <pc:sldChg chg="del">
        <pc:chgData name="Sitikantha Roy" userId="5c34ad6b-a65c-4545-97dc-28e5d0ddb239" providerId="ADAL" clId="{F439C8BD-3C81-4575-ABDA-393344364F99}" dt="2023-02-15T18:31:07.737" v="82" actId="47"/>
        <pc:sldMkLst>
          <pc:docMk/>
          <pc:sldMk cId="3153285087" sldId="1058"/>
        </pc:sldMkLst>
      </pc:sldChg>
      <pc:sldChg chg="del">
        <pc:chgData name="Sitikantha Roy" userId="5c34ad6b-a65c-4545-97dc-28e5d0ddb239" providerId="ADAL" clId="{F439C8BD-3C81-4575-ABDA-393344364F99}" dt="2023-02-15T18:31:09.293" v="83" actId="47"/>
        <pc:sldMkLst>
          <pc:docMk/>
          <pc:sldMk cId="5840184" sldId="1059"/>
        </pc:sldMkLst>
      </pc:sldChg>
      <pc:sldChg chg="del">
        <pc:chgData name="Sitikantha Roy" userId="5c34ad6b-a65c-4545-97dc-28e5d0ddb239" providerId="ADAL" clId="{F439C8BD-3C81-4575-ABDA-393344364F99}" dt="2023-02-16T04:31:17.983" v="246" actId="47"/>
        <pc:sldMkLst>
          <pc:docMk/>
          <pc:sldMk cId="1644136302" sldId="1084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778734594" sldId="1086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1824781290" sldId="1091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3154891096" sldId="1092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65616064" sldId="1095"/>
        </pc:sldMkLst>
      </pc:sldChg>
      <pc:sldChg chg="del">
        <pc:chgData name="Sitikantha Roy" userId="5c34ad6b-a65c-4545-97dc-28e5d0ddb239" providerId="ADAL" clId="{F439C8BD-3C81-4575-ABDA-393344364F99}" dt="2023-02-15T18:31:12.605" v="85" actId="47"/>
        <pc:sldMkLst>
          <pc:docMk/>
          <pc:sldMk cId="3529826261" sldId="1098"/>
        </pc:sldMkLst>
      </pc:sldChg>
      <pc:sldChg chg="del">
        <pc:chgData name="Sitikantha Roy" userId="5c34ad6b-a65c-4545-97dc-28e5d0ddb239" providerId="ADAL" clId="{F439C8BD-3C81-4575-ABDA-393344364F99}" dt="2023-02-15T18:31:14.171" v="86" actId="47"/>
        <pc:sldMkLst>
          <pc:docMk/>
          <pc:sldMk cId="2795414325" sldId="1099"/>
        </pc:sldMkLst>
      </pc:sldChg>
      <pc:sldChg chg="delSp modSp mod">
        <pc:chgData name="Sitikantha Roy" userId="5c34ad6b-a65c-4545-97dc-28e5d0ddb239" providerId="ADAL" clId="{F439C8BD-3C81-4575-ABDA-393344364F99}" dt="2023-02-16T03:44:46.493" v="240" actId="478"/>
        <pc:sldMkLst>
          <pc:docMk/>
          <pc:sldMk cId="673105414" sldId="1126"/>
        </pc:sldMkLst>
        <pc:spChg chg="mod">
          <ac:chgData name="Sitikantha Roy" userId="5c34ad6b-a65c-4545-97dc-28e5d0ddb239" providerId="ADAL" clId="{F439C8BD-3C81-4575-ABDA-393344364F99}" dt="2023-02-16T03:44:40.944" v="239" actId="20577"/>
          <ac:spMkLst>
            <pc:docMk/>
            <pc:sldMk cId="673105414" sldId="1126"/>
            <ac:spMk id="2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6T03:44:46.493" v="240" actId="478"/>
          <ac:spMkLst>
            <pc:docMk/>
            <pc:sldMk cId="673105414" sldId="1126"/>
            <ac:spMk id="4" creationId="{00000000-0000-0000-0000-000000000000}"/>
          </ac:spMkLst>
        </pc:spChg>
      </pc:sldChg>
      <pc:sldChg chg="add">
        <pc:chgData name="Sitikantha Roy" userId="5c34ad6b-a65c-4545-97dc-28e5d0ddb239" providerId="ADAL" clId="{F439C8BD-3C81-4575-ABDA-393344364F99}" dt="2023-02-16T03:47:08.756" v="241"/>
        <pc:sldMkLst>
          <pc:docMk/>
          <pc:sldMk cId="3144439518" sldId="1130"/>
        </pc:sldMkLst>
      </pc:sldChg>
      <pc:sldChg chg="add">
        <pc:chgData name="Sitikantha Roy" userId="5c34ad6b-a65c-4545-97dc-28e5d0ddb239" providerId="ADAL" clId="{F439C8BD-3C81-4575-ABDA-393344364F99}" dt="2023-02-16T03:47:08.756" v="241"/>
        <pc:sldMkLst>
          <pc:docMk/>
          <pc:sldMk cId="3948933576" sldId="1131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452782988" sldId="1136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3425976856" sldId="1137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3209800670" sldId="1138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3621570580" sldId="1139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1770004202" sldId="1142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3327862128" sldId="1147"/>
        </pc:sldMkLst>
      </pc:sldChg>
      <pc:sldChg chg="add">
        <pc:chgData name="Sitikantha Roy" userId="5c34ad6b-a65c-4545-97dc-28e5d0ddb239" providerId="ADAL" clId="{F439C8BD-3C81-4575-ABDA-393344364F99}" dt="2023-02-16T03:48:33.516" v="243"/>
        <pc:sldMkLst>
          <pc:docMk/>
          <pc:sldMk cId="3746032226" sldId="1149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2198908890" sldId="1158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500015380" sldId="1159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585523932" sldId="1160"/>
        </pc:sldMkLst>
      </pc:sldChg>
      <pc:sldChg chg="add">
        <pc:chgData name="Sitikantha Roy" userId="5c34ad6b-a65c-4545-97dc-28e5d0ddb239" providerId="ADAL" clId="{F439C8BD-3C81-4575-ABDA-393344364F99}" dt="2023-02-16T03:47:08.756" v="241"/>
        <pc:sldMkLst>
          <pc:docMk/>
          <pc:sldMk cId="1133719799" sldId="1288"/>
        </pc:sldMkLst>
      </pc:sldChg>
      <pc:sldChg chg="delSp mod">
        <pc:chgData name="Sitikantha Roy" userId="5c34ad6b-a65c-4545-97dc-28e5d0ddb239" providerId="ADAL" clId="{F439C8BD-3C81-4575-ABDA-393344364F99}" dt="2023-02-16T03:14:40.854" v="154" actId="478"/>
        <pc:sldMkLst>
          <pc:docMk/>
          <pc:sldMk cId="2980300460" sldId="1503"/>
        </pc:sldMkLst>
        <pc:spChg chg="del">
          <ac:chgData name="Sitikantha Roy" userId="5c34ad6b-a65c-4545-97dc-28e5d0ddb239" providerId="ADAL" clId="{F439C8BD-3C81-4575-ABDA-393344364F99}" dt="2023-02-16T03:14:40.854" v="154" actId="478"/>
          <ac:spMkLst>
            <pc:docMk/>
            <pc:sldMk cId="2980300460" sldId="1503"/>
            <ac:spMk id="22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14:48.559" v="155" actId="478"/>
        <pc:sldMkLst>
          <pc:docMk/>
          <pc:sldMk cId="3748971400" sldId="1662"/>
        </pc:sldMkLst>
        <pc:spChg chg="del">
          <ac:chgData name="Sitikantha Roy" userId="5c34ad6b-a65c-4545-97dc-28e5d0ddb239" providerId="ADAL" clId="{F439C8BD-3C81-4575-ABDA-393344364F99}" dt="2023-02-16T03:14:48.559" v="155" actId="478"/>
          <ac:spMkLst>
            <pc:docMk/>
            <pc:sldMk cId="3748971400" sldId="1662"/>
            <ac:spMk id="25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6T03:14:52.909" v="156" actId="478"/>
        <pc:sldMkLst>
          <pc:docMk/>
          <pc:sldMk cId="2526821027" sldId="1664"/>
        </pc:sldMkLst>
        <pc:spChg chg="del">
          <ac:chgData name="Sitikantha Roy" userId="5c34ad6b-a65c-4545-97dc-28e5d0ddb239" providerId="ADAL" clId="{F439C8BD-3C81-4575-ABDA-393344364F99}" dt="2023-02-16T03:14:52.909" v="156" actId="478"/>
          <ac:spMkLst>
            <pc:docMk/>
            <pc:sldMk cId="2526821027" sldId="1664"/>
            <ac:spMk id="21" creationId="{C956098C-8CDC-3240-8677-8170F9C5610C}"/>
          </ac:spMkLst>
        </pc:spChg>
      </pc:sldChg>
      <pc:sldChg chg="delSp modSp mod">
        <pc:chgData name="Sitikantha Roy" userId="5c34ad6b-a65c-4545-97dc-28e5d0ddb239" providerId="ADAL" clId="{F439C8BD-3C81-4575-ABDA-393344364F99}" dt="2023-02-15T18:31:52.793" v="103" actId="478"/>
        <pc:sldMkLst>
          <pc:docMk/>
          <pc:sldMk cId="3376326171" sldId="1665"/>
        </pc:sldMkLst>
        <pc:spChg chg="mod">
          <ac:chgData name="Sitikantha Roy" userId="5c34ad6b-a65c-4545-97dc-28e5d0ddb239" providerId="ADAL" clId="{F439C8BD-3C81-4575-ABDA-393344364F99}" dt="2023-02-15T18:31:43.636" v="102" actId="20577"/>
          <ac:spMkLst>
            <pc:docMk/>
            <pc:sldMk cId="3376326171" sldId="1665"/>
            <ac:spMk id="2" creationId="{00000000-0000-0000-0000-000000000000}"/>
          </ac:spMkLst>
        </pc:spChg>
        <pc:spChg chg="del">
          <ac:chgData name="Sitikantha Roy" userId="5c34ad6b-a65c-4545-97dc-28e5d0ddb239" providerId="ADAL" clId="{F439C8BD-3C81-4575-ABDA-393344364F99}" dt="2023-02-15T18:31:52.793" v="103" actId="478"/>
          <ac:spMkLst>
            <pc:docMk/>
            <pc:sldMk cId="3376326171" sldId="1665"/>
            <ac:spMk id="4" creationId="{00000000-0000-0000-0000-000000000000}"/>
          </ac:spMkLst>
        </pc:spChg>
      </pc:sldChg>
      <pc:sldChg chg="delSp mod">
        <pc:chgData name="Sitikantha Roy" userId="5c34ad6b-a65c-4545-97dc-28e5d0ddb239" providerId="ADAL" clId="{F439C8BD-3C81-4575-ABDA-393344364F99}" dt="2023-02-15T18:27:31.168" v="75" actId="478"/>
        <pc:sldMkLst>
          <pc:docMk/>
          <pc:sldMk cId="3092850726" sldId="1677"/>
        </pc:sldMkLst>
        <pc:spChg chg="del">
          <ac:chgData name="Sitikantha Roy" userId="5c34ad6b-a65c-4545-97dc-28e5d0ddb239" providerId="ADAL" clId="{F439C8BD-3C81-4575-ABDA-393344364F99}" dt="2023-02-15T18:27:31.168" v="75" actId="478"/>
          <ac:spMkLst>
            <pc:docMk/>
            <pc:sldMk cId="3092850726" sldId="1677"/>
            <ac:spMk id="4" creationId="{00000000-0000-0000-0000-000000000000}"/>
          </ac:spMkLst>
        </pc:spChg>
      </pc:sldChg>
      <pc:sldChg chg="del">
        <pc:chgData name="Sitikantha Roy" userId="5c34ad6b-a65c-4545-97dc-28e5d0ddb239" providerId="ADAL" clId="{F439C8BD-3C81-4575-ABDA-393344364F99}" dt="2023-02-15T18:26:27.739" v="0" actId="2696"/>
        <pc:sldMkLst>
          <pc:docMk/>
          <pc:sldMk cId="2005285633" sldId="1728"/>
        </pc:sldMkLst>
      </pc:sldChg>
      <pc:sldChg chg="del">
        <pc:chgData name="Sitikantha Roy" userId="5c34ad6b-a65c-4545-97dc-28e5d0ddb239" providerId="ADAL" clId="{F439C8BD-3C81-4575-ABDA-393344364F99}" dt="2023-02-16T04:31:32.549" v="248" actId="47"/>
        <pc:sldMkLst>
          <pc:docMk/>
          <pc:sldMk cId="1748248542" sldId="2235"/>
        </pc:sldMkLst>
      </pc:sldChg>
      <pc:sldChg chg="del">
        <pc:chgData name="Sitikantha Roy" userId="5c34ad6b-a65c-4545-97dc-28e5d0ddb239" providerId="ADAL" clId="{F439C8BD-3C81-4575-ABDA-393344364F99}" dt="2023-02-16T04:31:12.935" v="245" actId="47"/>
        <pc:sldMkLst>
          <pc:docMk/>
          <pc:sldMk cId="3145870023" sldId="2237"/>
        </pc:sldMkLst>
      </pc:sldChg>
      <pc:sldChg chg="del">
        <pc:chgData name="Sitikantha Roy" userId="5c34ad6b-a65c-4545-97dc-28e5d0ddb239" providerId="ADAL" clId="{F439C8BD-3C81-4575-ABDA-393344364F99}" dt="2023-02-16T04:31:23.494" v="247" actId="47"/>
        <pc:sldMkLst>
          <pc:docMk/>
          <pc:sldMk cId="3593368918" sldId="2238"/>
        </pc:sldMkLst>
      </pc:sldChg>
      <pc:sldChg chg="modSp mod">
        <pc:chgData name="Sitikantha Roy" userId="5c34ad6b-a65c-4545-97dc-28e5d0ddb239" providerId="ADAL" clId="{F439C8BD-3C81-4575-ABDA-393344364F99}" dt="2023-02-16T03:15:34.227" v="157" actId="14100"/>
        <pc:sldMkLst>
          <pc:docMk/>
          <pc:sldMk cId="1041348328" sldId="2239"/>
        </pc:sldMkLst>
        <pc:picChg chg="mod">
          <ac:chgData name="Sitikantha Roy" userId="5c34ad6b-a65c-4545-97dc-28e5d0ddb239" providerId="ADAL" clId="{F439C8BD-3C81-4575-ABDA-393344364F99}" dt="2023-02-16T03:15:34.227" v="157" actId="14100"/>
          <ac:picMkLst>
            <pc:docMk/>
            <pc:sldMk cId="1041348328" sldId="2239"/>
            <ac:picMk id="5" creationId="{69FAEFA3-8BE9-A74F-84E9-98146F827CA2}"/>
          </ac:picMkLst>
        </pc:picChg>
      </pc:sldChg>
      <pc:sldChg chg="add">
        <pc:chgData name="Sitikantha Roy" userId="5c34ad6b-a65c-4545-97dc-28e5d0ddb239" providerId="ADAL" clId="{F439C8BD-3C81-4575-ABDA-393344364F99}" dt="2023-02-16T03:48:33.516" v="243"/>
        <pc:sldMkLst>
          <pc:docMk/>
          <pc:sldMk cId="2869197344" sldId="2253"/>
        </pc:sldMkLst>
      </pc:sldChg>
      <pc:sldChg chg="addSp modSp mod ord">
        <pc:chgData name="Sitikantha Roy" userId="5c34ad6b-a65c-4545-97dc-28e5d0ddb239" providerId="ADAL" clId="{F439C8BD-3C81-4575-ABDA-393344364F99}" dt="2023-02-16T04:35:43.219" v="298"/>
        <pc:sldMkLst>
          <pc:docMk/>
          <pc:sldMk cId="3397383995" sldId="2273"/>
        </pc:sldMkLst>
        <pc:spChg chg="add mod">
          <ac:chgData name="Sitikantha Roy" userId="5c34ad6b-a65c-4545-97dc-28e5d0ddb239" providerId="ADAL" clId="{F439C8BD-3C81-4575-ABDA-393344364F99}" dt="2023-02-16T04:33:50.821" v="296" actId="120"/>
          <ac:spMkLst>
            <pc:docMk/>
            <pc:sldMk cId="3397383995" sldId="2273"/>
            <ac:spMk id="4" creationId="{F88F9C4F-1572-A977-2DC9-B45CC3D5DFA2}"/>
          </ac:spMkLst>
        </pc:spChg>
      </pc:sldChg>
      <pc:sldChg chg="del mod modShow">
        <pc:chgData name="Sitikantha Roy" userId="5c34ad6b-a65c-4545-97dc-28e5d0ddb239" providerId="ADAL" clId="{F439C8BD-3C81-4575-ABDA-393344364F99}" dt="2023-02-16T04:36:06.561" v="299" actId="47"/>
        <pc:sldMkLst>
          <pc:docMk/>
          <pc:sldMk cId="3081561995" sldId="2274"/>
        </pc:sldMkLst>
      </pc:sldChg>
      <pc:sldChg chg="delSp mod">
        <pc:chgData name="Sitikantha Roy" userId="5c34ad6b-a65c-4545-97dc-28e5d0ddb239" providerId="ADAL" clId="{F439C8BD-3C81-4575-ABDA-393344364F99}" dt="2023-02-16T03:41:12.605" v="193" actId="478"/>
        <pc:sldMkLst>
          <pc:docMk/>
          <pc:sldMk cId="3952877952" sldId="2275"/>
        </pc:sldMkLst>
        <pc:spChg chg="del">
          <ac:chgData name="Sitikantha Roy" userId="5c34ad6b-a65c-4545-97dc-28e5d0ddb239" providerId="ADAL" clId="{F439C8BD-3C81-4575-ABDA-393344364F99}" dt="2023-02-16T03:41:10.239" v="192" actId="478"/>
          <ac:spMkLst>
            <pc:docMk/>
            <pc:sldMk cId="3952877952" sldId="2275"/>
            <ac:spMk id="4" creationId="{1E32B343-BF00-7646-B32B-F18E4D45875D}"/>
          </ac:spMkLst>
        </pc:spChg>
        <pc:spChg chg="del">
          <ac:chgData name="Sitikantha Roy" userId="5c34ad6b-a65c-4545-97dc-28e5d0ddb239" providerId="ADAL" clId="{F439C8BD-3C81-4575-ABDA-393344364F99}" dt="2023-02-16T03:41:12.605" v="193" actId="478"/>
          <ac:spMkLst>
            <pc:docMk/>
            <pc:sldMk cId="3952877952" sldId="2275"/>
            <ac:spMk id="7" creationId="{AE908D55-6BD7-A34F-B2E0-09D3967172DA}"/>
          </ac:spMkLst>
        </pc:spChg>
      </pc:sldChg>
      <pc:sldChg chg="delSp mod">
        <pc:chgData name="Sitikantha Roy" userId="5c34ad6b-a65c-4545-97dc-28e5d0ddb239" providerId="ADAL" clId="{F439C8BD-3C81-4575-ABDA-393344364F99}" dt="2023-02-16T03:41:20.465" v="195" actId="478"/>
        <pc:sldMkLst>
          <pc:docMk/>
          <pc:sldMk cId="3479112173" sldId="2276"/>
        </pc:sldMkLst>
        <pc:spChg chg="del">
          <ac:chgData name="Sitikantha Roy" userId="5c34ad6b-a65c-4545-97dc-28e5d0ddb239" providerId="ADAL" clId="{F439C8BD-3C81-4575-ABDA-393344364F99}" dt="2023-02-16T03:41:17.800" v="194" actId="478"/>
          <ac:spMkLst>
            <pc:docMk/>
            <pc:sldMk cId="3479112173" sldId="2276"/>
            <ac:spMk id="4" creationId="{F30E63DE-C978-6049-86CF-20797BEA106A}"/>
          </ac:spMkLst>
        </pc:spChg>
        <pc:spChg chg="del">
          <ac:chgData name="Sitikantha Roy" userId="5c34ad6b-a65c-4545-97dc-28e5d0ddb239" providerId="ADAL" clId="{F439C8BD-3C81-4575-ABDA-393344364F99}" dt="2023-02-16T03:41:20.465" v="195" actId="478"/>
          <ac:spMkLst>
            <pc:docMk/>
            <pc:sldMk cId="3479112173" sldId="2276"/>
            <ac:spMk id="8" creationId="{20D9DB98-260F-D441-86CB-5261B2BE448D}"/>
          </ac:spMkLst>
        </pc:spChg>
      </pc:sldChg>
      <pc:sldChg chg="del">
        <pc:chgData name="Sitikantha Roy" userId="5c34ad6b-a65c-4545-97dc-28e5d0ddb239" providerId="ADAL" clId="{F439C8BD-3C81-4575-ABDA-393344364F99}" dt="2023-02-15T18:30:56.677" v="78" actId="47"/>
        <pc:sldMkLst>
          <pc:docMk/>
          <pc:sldMk cId="181928044" sldId="2277"/>
        </pc:sldMkLst>
      </pc:sldChg>
      <pc:sldChg chg="del">
        <pc:chgData name="Sitikantha Roy" userId="5c34ad6b-a65c-4545-97dc-28e5d0ddb239" providerId="ADAL" clId="{F439C8BD-3C81-4575-ABDA-393344364F99}" dt="2023-02-15T18:31:29.106" v="87" actId="47"/>
        <pc:sldMkLst>
          <pc:docMk/>
          <pc:sldMk cId="1064387486" sldId="2278"/>
        </pc:sldMkLst>
      </pc:sldChg>
      <pc:sldChg chg="del">
        <pc:chgData name="Sitikantha Roy" userId="5c34ad6b-a65c-4545-97dc-28e5d0ddb239" providerId="ADAL" clId="{F439C8BD-3C81-4575-ABDA-393344364F99}" dt="2023-02-15T18:26:31.648" v="1" actId="2696"/>
        <pc:sldMkLst>
          <pc:docMk/>
          <pc:sldMk cId="3285299790" sldId="2279"/>
        </pc:sldMkLst>
      </pc:sldChg>
      <pc:sldChg chg="delSp mod">
        <pc:chgData name="Sitikantha Roy" userId="5c34ad6b-a65c-4545-97dc-28e5d0ddb239" providerId="ADAL" clId="{F439C8BD-3C81-4575-ABDA-393344364F99}" dt="2023-02-15T18:32:56.999" v="104" actId="478"/>
        <pc:sldMkLst>
          <pc:docMk/>
          <pc:sldMk cId="2933923835" sldId="2280"/>
        </pc:sldMkLst>
        <pc:spChg chg="del">
          <ac:chgData name="Sitikantha Roy" userId="5c34ad6b-a65c-4545-97dc-28e5d0ddb239" providerId="ADAL" clId="{F439C8BD-3C81-4575-ABDA-393344364F99}" dt="2023-02-15T18:32:56.999" v="104" actId="478"/>
          <ac:spMkLst>
            <pc:docMk/>
            <pc:sldMk cId="2933923835" sldId="2280"/>
            <ac:spMk id="12" creationId="{00000000-0000-0000-0000-000000000000}"/>
          </ac:spMkLst>
        </pc:spChg>
      </pc:sldChg>
      <pc:sldChg chg="del">
        <pc:chgData name="Sitikantha Roy" userId="5c34ad6b-a65c-4545-97dc-28e5d0ddb239" providerId="ADAL" clId="{F439C8BD-3C81-4575-ABDA-393344364F99}" dt="2023-02-15T18:27:45.274" v="76" actId="2696"/>
        <pc:sldMkLst>
          <pc:docMk/>
          <pc:sldMk cId="2073533155" sldId="2281"/>
        </pc:sldMkLst>
      </pc:sldChg>
      <pc:sldChg chg="add">
        <pc:chgData name="Sitikantha Roy" userId="5c34ad6b-a65c-4545-97dc-28e5d0ddb239" providerId="ADAL" clId="{F439C8BD-3C81-4575-ABDA-393344364F99}" dt="2023-02-16T03:48:33.516" v="243"/>
        <pc:sldMkLst>
          <pc:docMk/>
          <pc:sldMk cId="3783054207" sldId="2291"/>
        </pc:sldMkLst>
      </pc:sldChg>
      <pc:sldChg chg="add mod modShow">
        <pc:chgData name="Sitikantha Roy" userId="5c34ad6b-a65c-4545-97dc-28e5d0ddb239" providerId="ADAL" clId="{F439C8BD-3C81-4575-ABDA-393344364F99}" dt="2023-02-16T04:54:37.505" v="302" actId="729"/>
        <pc:sldMkLst>
          <pc:docMk/>
          <pc:sldMk cId="741904843" sldId="2292"/>
        </pc:sldMkLst>
      </pc:sldChg>
      <pc:sldChg chg="add">
        <pc:chgData name="Sitikantha Roy" userId="5c34ad6b-a65c-4545-97dc-28e5d0ddb239" providerId="ADAL" clId="{F439C8BD-3C81-4575-ABDA-393344364F99}" dt="2023-02-16T03:48:00.929" v="242"/>
        <pc:sldMkLst>
          <pc:docMk/>
          <pc:sldMk cId="1497034615" sldId="2293"/>
        </pc:sldMkLst>
      </pc:sldChg>
      <pc:sldChg chg="delSp add mod">
        <pc:chgData name="Sitikantha Roy" userId="5c34ad6b-a65c-4545-97dc-28e5d0ddb239" providerId="ADAL" clId="{F439C8BD-3C81-4575-ABDA-393344364F99}" dt="2023-02-16T04:40:29.788" v="301" actId="478"/>
        <pc:sldMkLst>
          <pc:docMk/>
          <pc:sldMk cId="1119856449" sldId="2295"/>
        </pc:sldMkLst>
        <pc:spChg chg="del">
          <ac:chgData name="Sitikantha Roy" userId="5c34ad6b-a65c-4545-97dc-28e5d0ddb239" providerId="ADAL" clId="{F439C8BD-3C81-4575-ABDA-393344364F99}" dt="2023-02-16T04:40:29.788" v="301" actId="478"/>
          <ac:spMkLst>
            <pc:docMk/>
            <pc:sldMk cId="1119856449" sldId="2295"/>
            <ac:spMk id="4" creationId="{00000000-0000-0000-0000-000000000000}"/>
          </ac:spMkLst>
        </pc:spChg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2955592091" sldId="2305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391733382" sldId="2306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621399" sldId="2342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23836125" sldId="2343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2714541493" sldId="2346"/>
        </pc:sldMkLst>
      </pc:sldChg>
      <pc:sldChg chg="add">
        <pc:chgData name="Sitikantha Roy" userId="5c34ad6b-a65c-4545-97dc-28e5d0ddb239" providerId="ADAL" clId="{F439C8BD-3C81-4575-ABDA-393344364F99}" dt="2023-02-16T03:50:29.046" v="244"/>
        <pc:sldMkLst>
          <pc:docMk/>
          <pc:sldMk cId="1830261907" sldId="235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51967B-833A-3C4C-9FFF-74633ECF815E}" type="slidenum">
              <a:rPr lang="en-US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1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1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8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80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069CCA-65E5-FD41-89E5-B4F871A183D2}" type="slidenum">
              <a:rPr lang="en-US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2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2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86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4F6C2-96C6-4148-A8B1-125EB4250CD0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3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3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74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106BF8-0553-E244-B1AF-55842EA5F679}" type="slidenum">
              <a:rPr lang="en-US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43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CE009C-48E4-3A49-84D3-7177C432EBF4}" type="slidenum">
              <a:rPr lang="en-US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5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5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7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EB4021-ADBB-1F47-ADFD-360E8605D7A1}" type="slidenum">
              <a:rPr lang="en-US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6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6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32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CC1BB7-80EF-BF41-9328-25138190824F}" type="slidenum">
              <a:rPr lang="en-US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7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7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00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6B8668-7E28-584A-BB1D-86D43F7A5FD9}" type="slidenum">
              <a:rPr lang="en-US">
                <a:solidFill>
                  <a:srgbClr val="000000"/>
                </a:solidFill>
              </a:rPr>
              <a:pPr/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8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8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14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E303F1-BF8C-9842-8CCE-86CEFF9B1491}" type="slidenum">
              <a:rPr lang="en-US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94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94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92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9B37FF-9BAC-CF4A-BE97-4AFA256E3DA4}" type="slidenum">
              <a:rPr lang="en-US">
                <a:solidFill>
                  <a:srgbClr val="000000"/>
                </a:solidFill>
              </a:rPr>
              <a:pPr/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0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0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4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383D90-598C-4A49-8B6C-A05CC8A2E3FD}" type="slidenum">
              <a:rPr lang="en-US">
                <a:solidFill>
                  <a:srgbClr val="000000"/>
                </a:solidFill>
              </a:rPr>
              <a:pPr/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1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1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64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A96CC5E-24F4-FA4C-BF60-7AF61C788113}" type="slidenum">
              <a:rPr lang="en-US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2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2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56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7CEEE8-EB9C-7146-B922-91A07BD653BE}" type="slidenum">
              <a:rPr lang="en-US">
                <a:solidFill>
                  <a:srgbClr val="000000"/>
                </a:solidFill>
              </a:rPr>
              <a:pPr/>
              <a:t>30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3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3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51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2895A5C-60B4-0545-B59A-B9FC7C4EC9F6}" type="slidenum">
              <a:rPr lang="en-US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45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14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B765B-3C8B-2949-8496-4A304B97914E}" type="slidenum">
              <a:rPr lang="en-US">
                <a:solidFill>
                  <a:srgbClr val="000000"/>
                </a:solidFill>
              </a:rPr>
              <a:pPr/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5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5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88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2DA322-8DFE-194B-BFCB-9270FFB367D2}" type="slidenum">
              <a:rPr lang="en-US">
                <a:solidFill>
                  <a:srgbClr val="000000"/>
                </a:solidFill>
              </a:rPr>
              <a:pPr/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6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6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67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DD0B3E-6690-5642-B14B-B3A68AC9FECF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7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7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60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E127ED-D45C-7242-9ACB-06427A9B95F8}" type="slidenum">
              <a:rPr lang="en-US">
                <a:solidFill>
                  <a:srgbClr val="000000"/>
                </a:solidFill>
              </a:rPr>
              <a:pPr/>
              <a:t>36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9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9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89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Preserve spatial structure of input</a:t>
            </a:r>
          </a:p>
        </p:txBody>
      </p:sp>
    </p:spTree>
    <p:extLst>
      <p:ext uri="{BB962C8B-B14F-4D97-AF65-F5344CB8AC3E}">
        <p14:creationId xmlns:p14="http://schemas.microsoft.com/office/powerpoint/2010/main" val="1592279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4178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425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649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470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454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014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196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023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536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Convnet is stack of layers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Look at how an image progresses through the network, and sizes of output after each layer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Car image is photo taken by Lane McIntosh, permission to use.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518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Here have examples of activation maps produced by each filter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Each filter is slid over input to layer to produce an activation map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Because of sliding, call convolutional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Conv with neg. of filter (cross correlation)</a:t>
            </a:r>
          </a:p>
        </p:txBody>
      </p:sp>
    </p:spTree>
    <p:extLst>
      <p:ext uri="{BB962C8B-B14F-4D97-AF65-F5344CB8AC3E}">
        <p14:creationId xmlns:p14="http://schemas.microsoft.com/office/powerpoint/2010/main" val="223590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Shape 18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Biological inspirations to neurons in brain that we’ll discuss later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Looking at it mathematically first, one thing this can help solve, is if we look back to our linear score function, each row of W corresponded to a template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Problem that there can be only one template per class, can’t look for multiple modes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Now intermediate layers can represent anonymous templates that later get recombined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Intermediate layers anonymous templates that get recombined.  solves mode problems</a:t>
            </a:r>
          </a:p>
        </p:txBody>
      </p:sp>
    </p:spTree>
    <p:extLst>
      <p:ext uri="{BB962C8B-B14F-4D97-AF65-F5344CB8AC3E}">
        <p14:creationId xmlns:p14="http://schemas.microsoft.com/office/powerpoint/2010/main" val="2342487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39850" y="914400"/>
            <a:ext cx="4176713" cy="3133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01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788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145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268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2141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874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6533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1125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42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8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09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5167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2464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4392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40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9011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95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463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97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(</a:t>
            </a:r>
            <a:r>
              <a:rPr lang="en" sz="3000">
                <a:solidFill>
                  <a:srgbClr val="0000FF"/>
                </a:solidFill>
              </a:rPr>
              <a:t>32</a:t>
            </a:r>
            <a:r>
              <a:rPr lang="en" sz="3000">
                <a:solidFill>
                  <a:schemeClr val="dk1"/>
                </a:solidFill>
              </a:rPr>
              <a:t>+2*</a:t>
            </a:r>
            <a:r>
              <a:rPr lang="en" sz="3000">
                <a:solidFill>
                  <a:srgbClr val="9900FF"/>
                </a:solidFill>
              </a:rPr>
              <a:t>2</a:t>
            </a:r>
            <a:r>
              <a:rPr lang="en" sz="3000">
                <a:solidFill>
                  <a:schemeClr val="dk1"/>
                </a:solidFill>
              </a:rPr>
              <a:t>-</a:t>
            </a:r>
            <a:r>
              <a:rPr lang="en" sz="3000">
                <a:solidFill>
                  <a:srgbClr val="FF00FF"/>
                </a:solidFill>
              </a:rPr>
              <a:t>5</a:t>
            </a:r>
            <a:r>
              <a:rPr lang="en" sz="3000">
                <a:solidFill>
                  <a:schemeClr val="dk1"/>
                </a:solidFill>
              </a:rPr>
              <a:t>)/</a:t>
            </a:r>
            <a:r>
              <a:rPr lang="en" sz="3000">
                <a:solidFill>
                  <a:srgbClr val="38761D"/>
                </a:solidFill>
              </a:rPr>
              <a:t>1</a:t>
            </a:r>
            <a:r>
              <a:rPr lang="en" sz="3000">
                <a:solidFill>
                  <a:schemeClr val="dk1"/>
                </a:solidFill>
              </a:rPr>
              <a:t>+1 = 32 spatially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(Input size + 2*padding - stride) / 1 + 1 for new spatial size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10 filters</a:t>
            </a:r>
          </a:p>
        </p:txBody>
      </p:sp>
    </p:spTree>
    <p:extLst>
      <p:ext uri="{BB962C8B-B14F-4D97-AF65-F5344CB8AC3E}">
        <p14:creationId xmlns:p14="http://schemas.microsoft.com/office/powerpoint/2010/main" val="7930516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3576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Shape 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each filter has </a:t>
            </a:r>
            <a:r>
              <a:rPr lang="en" sz="3000">
                <a:solidFill>
                  <a:srgbClr val="FF00FF"/>
                </a:solidFill>
              </a:rPr>
              <a:t>5*5</a:t>
            </a:r>
            <a:r>
              <a:rPr lang="en" sz="3000">
                <a:solidFill>
                  <a:schemeClr val="dk1"/>
                </a:solidFill>
              </a:rPr>
              <a:t>*</a:t>
            </a:r>
            <a:r>
              <a:rPr lang="en" sz="3000">
                <a:solidFill>
                  <a:srgbClr val="FF9900"/>
                </a:solidFill>
              </a:rPr>
              <a:t>3</a:t>
            </a:r>
            <a:r>
              <a:rPr lang="en" sz="3000">
                <a:solidFill>
                  <a:schemeClr val="dk1"/>
                </a:solidFill>
              </a:rPr>
              <a:t> + 1 = </a:t>
            </a:r>
            <a:r>
              <a:rPr lang="en" sz="3000">
                <a:solidFill>
                  <a:srgbClr val="38761D"/>
                </a:solidFill>
              </a:rPr>
              <a:t>76</a:t>
            </a:r>
            <a:r>
              <a:rPr lang="en" sz="3000">
                <a:solidFill>
                  <a:schemeClr val="dk1"/>
                </a:solidFill>
              </a:rPr>
              <a:t> params 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Char char="+"/>
            </a:pPr>
            <a:r>
              <a:rPr lang="en" sz="3000">
                <a:solidFill>
                  <a:schemeClr val="dk1"/>
                </a:solidFill>
              </a:rPr>
              <a:t>1 for bias</a:t>
            </a:r>
          </a:p>
        </p:txBody>
      </p:sp>
    </p:spTree>
    <p:extLst>
      <p:ext uri="{BB962C8B-B14F-4D97-AF65-F5344CB8AC3E}">
        <p14:creationId xmlns:p14="http://schemas.microsoft.com/office/powerpoint/2010/main" val="1293127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C6542B-FAD7-C74E-BE86-22B37A77DFE0}" type="slidenum">
              <a:rPr lang="en-US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8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81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742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1235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337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Shape 9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2186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267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Shape 10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Preserve spatial structure of input</a:t>
            </a:r>
          </a:p>
        </p:txBody>
      </p:sp>
    </p:spTree>
    <p:extLst>
      <p:ext uri="{BB962C8B-B14F-4D97-AF65-F5344CB8AC3E}">
        <p14:creationId xmlns:p14="http://schemas.microsoft.com/office/powerpoint/2010/main" val="6326332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Car image is photo taken by Lane McIntosh, permission to use.</a:t>
            </a:r>
          </a:p>
        </p:txBody>
      </p:sp>
    </p:spTree>
    <p:extLst>
      <p:ext uri="{BB962C8B-B14F-4D97-AF65-F5344CB8AC3E}">
        <p14:creationId xmlns:p14="http://schemas.microsoft.com/office/powerpoint/2010/main" val="38199625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241F93-F030-3947-B10F-185436C107B6}" type="slidenum">
              <a:rPr lang="en-US"/>
              <a:pPr/>
              <a:t>88</a:t>
            </a:fld>
            <a:endParaRPr lang="en-US"/>
          </a:p>
        </p:txBody>
      </p:sp>
      <p:sp>
        <p:nvSpPr>
          <p:cNvPr id="2058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58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456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Shape 1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8389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9CEF60-01F0-CA44-9648-944CECCC3FBE}" type="slidenum">
              <a:rPr lang="en-US"/>
              <a:pPr/>
              <a:t>91</a:t>
            </a:fld>
            <a:endParaRPr lang="en-US"/>
          </a:p>
        </p:txBody>
      </p:sp>
      <p:sp>
        <p:nvSpPr>
          <p:cNvPr id="2078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78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259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A7760F-CB4B-124D-A3D8-09DE25BD0DBC}" type="slidenum">
              <a:rPr lang="en-US"/>
              <a:pPr/>
              <a:t>92</a:t>
            </a:fld>
            <a:endParaRPr lang="en-US"/>
          </a:p>
        </p:txBody>
      </p:sp>
      <p:sp>
        <p:nvSpPr>
          <p:cNvPr id="211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3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C6542B-FAD7-C74E-BE86-22B37A77DFE0}" type="slidenum">
              <a:rPr lang="en-US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8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81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544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4937DE-C4C3-7643-B9E6-24E28FBF8485}" type="slidenum">
              <a:rPr lang="en-US"/>
              <a:pPr/>
              <a:t>93</a:t>
            </a:fld>
            <a:endParaRPr lang="en-US"/>
          </a:p>
        </p:txBody>
      </p:sp>
      <p:sp>
        <p:nvSpPr>
          <p:cNvPr id="212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2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561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4937DE-C4C3-7643-B9E6-24E28FBF8485}" type="slidenum">
              <a:rPr lang="en-US"/>
              <a:pPr/>
              <a:t>94</a:t>
            </a:fld>
            <a:endParaRPr lang="en-US"/>
          </a:p>
        </p:txBody>
      </p:sp>
      <p:sp>
        <p:nvSpPr>
          <p:cNvPr id="212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2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213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5520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Shape 1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6648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Car image is photo taken by Lane McIntosh, permission to use.</a:t>
            </a:r>
          </a:p>
        </p:txBody>
      </p:sp>
    </p:spTree>
    <p:extLst>
      <p:ext uri="{BB962C8B-B14F-4D97-AF65-F5344CB8AC3E}">
        <p14:creationId xmlns:p14="http://schemas.microsoft.com/office/powerpoint/2010/main" val="7760251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9CB6A0-3EDF-FF42-A727-C669A0E6BC0D}" type="slidenum">
              <a:rPr lang="en-US"/>
              <a:pPr/>
              <a:t>100</a:t>
            </a:fld>
            <a:endParaRPr lang="en-US"/>
          </a:p>
        </p:txBody>
      </p:sp>
      <p:sp>
        <p:nvSpPr>
          <p:cNvPr id="221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517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9CB6A0-3EDF-FF42-A727-C669A0E6BC0D}" type="slidenum">
              <a:rPr lang="en-US"/>
              <a:pPr/>
              <a:t>105</a:t>
            </a:fld>
            <a:endParaRPr lang="en-US"/>
          </a:p>
        </p:txBody>
      </p:sp>
      <p:sp>
        <p:nvSpPr>
          <p:cNvPr id="221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4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B106AA-CBB5-F143-B605-E887C74369A9}" type="slidenum">
              <a:rPr lang="en-US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92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92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00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03F473-8142-AA4A-A1B1-7FE7E95DFD08}" type="slidenum">
              <a:rPr lang="en-US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0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0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C6FF14-906B-8C43-8206-00F0F407B0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AFEEC-C182-2D4A-848B-6A0ED98C1F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168A2-5B33-FA46-93E8-3B51497323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03289" y="62238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333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101600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934633"/>
            <a:ext cx="8520600" cy="50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296857" y="6179655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707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D4A4B-0330-AF4E-991D-7D58C0870B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489279-66D6-F54A-8DF6-8569F0E44D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DD396-FCC9-5D4C-A19A-0D227FF654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D718F-682B-7343-BB3C-8AD7033243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1E281-1F8F-6944-BFC1-D0DAE21D9B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CCFAE8-AF25-AC44-B97D-AB359B592C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 dirty="0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(C) Dhruv Batra 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ckner/deepViz" TargetMode="External"/><Relationship Id="rId2" Type="http://schemas.openxmlformats.org/officeDocument/2006/relationships/hyperlink" Target="http://setosa.io/ev/image-kernels/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jp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/>
              <a:t>APL 745: Deep Learning in Mechanics</a:t>
            </a:r>
            <a:endParaRPr lang="en-US" sz="3200" dirty="0"/>
          </a:p>
        </p:txBody>
      </p:sp>
      <p:sp>
        <p:nvSpPr>
          <p:cNvPr id="16" name="Subtitle 3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9144000" cy="1752600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Sitikantha Roy</a:t>
            </a:r>
          </a:p>
          <a:p>
            <a:r>
              <a:rPr lang="en-US" sz="2800" dirty="0"/>
              <a:t>IIT Delhi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2307610"/>
            <a:ext cx="693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ct val="20000"/>
              </a:spcBef>
            </a:pPr>
            <a:r>
              <a:rPr lang="en-US" sz="24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Topics: 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Convolutional Neural Networks</a:t>
            </a:r>
          </a:p>
          <a:p>
            <a:pPr marL="1200150" lvl="2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What is a convolution?</a:t>
            </a:r>
          </a:p>
          <a:p>
            <a:pPr marL="1200150" lvl="2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FC vs Conv Layers 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endParaRPr lang="en-US" sz="2000" kern="0" dirty="0">
              <a:solidFill>
                <a:prstClr val="black"/>
              </a:solidFill>
              <a:latin typeface="Arial"/>
              <a:ea typeface="Osaka"/>
              <a:cs typeface="Osak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23EF0F9-D3C2-054E-BFAB-38CAEEF1474C}" type="slidenum">
              <a:rPr lang="en-US">
                <a:solidFill>
                  <a:prstClr val="white">
                    <a:lumMod val="50000"/>
                  </a:prstClr>
                </a:solidFill>
              </a:rPr>
              <a:pPr/>
              <a:t>10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829527"/>
            <a:ext cx="5755680" cy="602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4615200" y="3110727"/>
            <a:ext cx="430128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Example: 200x200 image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                40K hidden units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                Connection size: 10x10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		      4M parameters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4079520" y="5577706"/>
            <a:ext cx="5064480" cy="100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b="1" dirty="0">
                <a:solidFill>
                  <a:srgbClr val="FF0000"/>
                </a:solidFill>
                <a:latin typeface="FreeSans" charset="0"/>
              </a:rPr>
              <a:t>Note: </a:t>
            </a:r>
            <a:br>
              <a:rPr lang="en-US" sz="2200" b="1" dirty="0">
                <a:solidFill>
                  <a:srgbClr val="FF0000"/>
                </a:solidFill>
                <a:latin typeface="FreeSans" charset="0"/>
              </a:rPr>
            </a:br>
            <a:r>
              <a:rPr lang="en-US" sz="2200" dirty="0">
                <a:latin typeface="FreeSans" charset="0"/>
              </a:rPr>
              <a:t>This parameterization is good when input image is registered (e.g., face recognition).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200" dirty="0">
                <a:solidFill>
                  <a:prstClr val="black"/>
                </a:solidFill>
              </a:rPr>
              <a:t>Assumption 1: Locally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698186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-300240" y="2471301"/>
            <a:ext cx="2979360" cy="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NxNxC</a:t>
            </a:r>
            <a:r>
              <a:rPr lang="en-US" sz="2200" baseline="-25000" dirty="0">
                <a:latin typeface="FreeSans" charset="0"/>
              </a:rPr>
              <a:t>1</a:t>
            </a:r>
            <a:r>
              <a:rPr lang="en-US" sz="2200" dirty="0">
                <a:latin typeface="FreeSans" charset="0"/>
              </a:rPr>
              <a:t>, N small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993600" y="3274904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1189440" y="3470765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1385280" y="3699749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7" name="Oval 9"/>
          <p:cNvSpPr>
            <a:spLocks noChangeArrowheads="1"/>
          </p:cNvSpPr>
          <p:nvPr/>
        </p:nvSpPr>
        <p:spPr bwMode="auto">
          <a:xfrm>
            <a:off x="4896600" y="2466979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4896600" y="3056001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4896600" y="3676706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4896600" y="4264288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1" name="Oval 13"/>
          <p:cNvSpPr>
            <a:spLocks noChangeArrowheads="1"/>
          </p:cNvSpPr>
          <p:nvPr/>
        </p:nvSpPr>
        <p:spPr bwMode="auto">
          <a:xfrm>
            <a:off x="4898040" y="4884993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2" name="Line 14"/>
          <p:cNvSpPr>
            <a:spLocks noChangeShapeType="1"/>
          </p:cNvSpPr>
          <p:nvPr/>
        </p:nvSpPr>
        <p:spPr bwMode="auto">
          <a:xfrm flipV="1">
            <a:off x="1189440" y="2487141"/>
            <a:ext cx="3881400" cy="63222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3" name="Line 15"/>
          <p:cNvSpPr>
            <a:spLocks noChangeShapeType="1"/>
          </p:cNvSpPr>
          <p:nvPr/>
        </p:nvSpPr>
        <p:spPr bwMode="auto">
          <a:xfrm flipV="1">
            <a:off x="1647360" y="2487142"/>
            <a:ext cx="3423480" cy="1834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4" name="Text Box 16"/>
          <p:cNvSpPr txBox="1">
            <a:spLocks noChangeArrowheads="1"/>
          </p:cNvSpPr>
          <p:nvPr/>
        </p:nvSpPr>
        <p:spPr bwMode="auto">
          <a:xfrm>
            <a:off x="4114800" y="1746340"/>
            <a:ext cx="319392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C</a:t>
            </a:r>
            <a:r>
              <a:rPr lang="en-US" sz="2200" baseline="-25000" dirty="0">
                <a:solidFill>
                  <a:srgbClr val="80000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 hidden units</a:t>
            </a:r>
            <a:r>
              <a:rPr lang="en-US" sz="2200" dirty="0">
                <a:latin typeface="FreeSans" charset="0"/>
              </a:rPr>
              <a:t> </a:t>
            </a:r>
          </a:p>
        </p:txBody>
      </p:sp>
      <p:sp>
        <p:nvSpPr>
          <p:cNvPr id="89105" name="Text Box 17"/>
          <p:cNvSpPr txBox="1">
            <a:spLocks noChangeArrowheads="1"/>
          </p:cNvSpPr>
          <p:nvPr/>
        </p:nvSpPr>
        <p:spPr bwMode="auto">
          <a:xfrm>
            <a:off x="2229000" y="5462949"/>
            <a:ext cx="533520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Fully conn. layer</a:t>
            </a:r>
            <a:r>
              <a:rPr lang="en-US" sz="2200" dirty="0">
                <a:latin typeface="FreeSans" charset="0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08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9144000" cy="2492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27145414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 = Inefficient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25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006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9144000" cy="2492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36215705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squint a little!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300"/>
            <a:ext cx="9144000" cy="2555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33278621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-300240" y="2471301"/>
            <a:ext cx="2979360" cy="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NxNxC</a:t>
            </a:r>
            <a:r>
              <a:rPr lang="en-US" sz="2200" baseline="-25000" dirty="0">
                <a:latin typeface="FreeSans" charset="0"/>
              </a:rPr>
              <a:t>1</a:t>
            </a:r>
            <a:r>
              <a:rPr lang="en-US" sz="2200" dirty="0">
                <a:latin typeface="FreeSans" charset="0"/>
              </a:rPr>
              <a:t>, N small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993600" y="3274904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1189440" y="3470765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1385280" y="3699749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7" name="Oval 9"/>
          <p:cNvSpPr>
            <a:spLocks noChangeArrowheads="1"/>
          </p:cNvSpPr>
          <p:nvPr/>
        </p:nvSpPr>
        <p:spPr bwMode="auto">
          <a:xfrm>
            <a:off x="4896600" y="2466979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4896600" y="3056001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4896600" y="3676706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4896600" y="4264288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1" name="Oval 13"/>
          <p:cNvSpPr>
            <a:spLocks noChangeArrowheads="1"/>
          </p:cNvSpPr>
          <p:nvPr/>
        </p:nvSpPr>
        <p:spPr bwMode="auto">
          <a:xfrm>
            <a:off x="4898040" y="4884993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2" name="Line 14"/>
          <p:cNvSpPr>
            <a:spLocks noChangeShapeType="1"/>
          </p:cNvSpPr>
          <p:nvPr/>
        </p:nvSpPr>
        <p:spPr bwMode="auto">
          <a:xfrm flipV="1">
            <a:off x="1189440" y="2487141"/>
            <a:ext cx="3881400" cy="63222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3" name="Line 15"/>
          <p:cNvSpPr>
            <a:spLocks noChangeShapeType="1"/>
          </p:cNvSpPr>
          <p:nvPr/>
        </p:nvSpPr>
        <p:spPr bwMode="auto">
          <a:xfrm flipV="1">
            <a:off x="1647360" y="2487142"/>
            <a:ext cx="3423480" cy="1834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6148CB92-8DFC-1945-BE2B-3887FF3E7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8000" y="5473726"/>
            <a:ext cx="533520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Fully conn. layer</a:t>
            </a:r>
            <a:r>
              <a:rPr lang="en-US" sz="2200" dirty="0">
                <a:latin typeface="FreeSans" charset="0"/>
              </a:rPr>
              <a:t> /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Conv. layer (C</a:t>
            </a:r>
            <a:r>
              <a:rPr lang="en-US" sz="2200" baseline="-25000" dirty="0">
                <a:solidFill>
                  <a:srgbClr val="00008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 kernels of size NxNxC</a:t>
            </a:r>
            <a:r>
              <a:rPr lang="en-US" sz="2200" baseline="-25000" dirty="0">
                <a:solidFill>
                  <a:srgbClr val="000080"/>
                </a:solidFill>
                <a:latin typeface="FreeSans" charset="0"/>
              </a:rPr>
              <a:t>1</a:t>
            </a: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)</a:t>
            </a:r>
          </a:p>
        </p:txBody>
      </p:sp>
      <p:sp>
        <p:nvSpPr>
          <p:cNvPr id="23" name="Text Box 16">
            <a:extLst>
              <a:ext uri="{FF2B5EF4-FFF2-40B4-BE49-F238E27FC236}">
                <a16:creationId xmlns:a16="http://schemas.microsoft.com/office/drawing/2014/main" id="{D99D27DA-121F-2647-8211-E80DEAA4D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680" y="1502079"/>
            <a:ext cx="319392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C</a:t>
            </a:r>
            <a:r>
              <a:rPr lang="en-US" sz="2200" baseline="-25000" dirty="0">
                <a:solidFill>
                  <a:srgbClr val="80000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 hidden units</a:t>
            </a:r>
            <a:r>
              <a:rPr lang="en-US" sz="2200" dirty="0">
                <a:latin typeface="FreeSans" charset="0"/>
              </a:rPr>
              <a:t> / 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1x1xC</a:t>
            </a:r>
            <a:r>
              <a:rPr lang="en-US" sz="2200" baseline="-25000" dirty="0">
                <a:solidFill>
                  <a:srgbClr val="000080"/>
                </a:solidFill>
                <a:latin typeface="FreeSans" charset="0"/>
              </a:rPr>
              <a:t>2</a:t>
            </a: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 feature maps</a:t>
            </a:r>
          </a:p>
        </p:txBody>
      </p:sp>
    </p:spTree>
    <p:extLst>
      <p:ext uri="{BB962C8B-B14F-4D97-AF65-F5344CB8AC3E}">
        <p14:creationId xmlns:p14="http://schemas.microsoft.com/office/powerpoint/2010/main" val="23836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squint a little!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300"/>
            <a:ext cx="9144000" cy="2555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5000153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“Fully Convolutional”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run on an image of any size!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9144000" cy="2253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5855239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“Fully Convolutional”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Up-sample to get segmentation maps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100"/>
            <a:ext cx="9144000" cy="22064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17700042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this thinking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elegant</a:t>
            </a:r>
          </a:p>
          <a:p>
            <a:endParaRPr lang="en-US" dirty="0"/>
          </a:p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Can run network on arbitrary image </a:t>
            </a:r>
          </a:p>
          <a:p>
            <a:pPr lvl="1"/>
            <a:r>
              <a:rPr lang="en-US" dirty="0"/>
              <a:t>Without multiple crops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8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2CC5D87-E287-824D-BE18-FC2934BE27F0}" type="slidenum">
              <a:rPr lang="en-US">
                <a:solidFill>
                  <a:prstClr val="white">
                    <a:lumMod val="50000"/>
                  </a:prstClr>
                </a:solidFill>
              </a:rPr>
              <a:pPr/>
              <a:t>11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829527"/>
            <a:ext cx="5755680" cy="602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4037760" y="995145"/>
            <a:ext cx="510624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b="1" dirty="0">
                <a:solidFill>
                  <a:srgbClr val="FF0000"/>
                </a:solidFill>
                <a:latin typeface="FreeSans" charset="0"/>
              </a:rPr>
              <a:t>STATIONARITY? </a:t>
            </a:r>
            <a:br>
              <a:rPr lang="en-US" sz="2200" b="1" dirty="0">
                <a:solidFill>
                  <a:srgbClr val="FF0000"/>
                </a:solidFill>
                <a:latin typeface="FreeSans" charset="0"/>
              </a:rPr>
            </a:br>
            <a:r>
              <a:rPr lang="en-US" sz="2200" dirty="0">
                <a:latin typeface="FreeSans" charset="0"/>
              </a:rPr>
              <a:t>Statistics similar at all locations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200" dirty="0">
                <a:solidFill>
                  <a:prstClr val="black"/>
                </a:solidFill>
              </a:rPr>
              <a:t>Assumption 2: Stationarity / Parameter Sharing</a:t>
            </a:r>
          </a:p>
        </p:txBody>
      </p:sp>
    </p:spTree>
    <p:extLst>
      <p:ext uri="{BB962C8B-B14F-4D97-AF65-F5344CB8AC3E}">
        <p14:creationId xmlns:p14="http://schemas.microsoft.com/office/powerpoint/2010/main" val="1688099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187AB3-49F4-4A49-ADBE-0AF7FCB422D6}" type="slidenum">
              <a:rPr lang="en-US">
                <a:solidFill>
                  <a:prstClr val="white">
                    <a:lumMod val="50000"/>
                  </a:prstClr>
                </a:solidFill>
              </a:rPr>
              <a:pPr/>
              <a:t>12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796404"/>
            <a:ext cx="5814720" cy="601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3813121" y="3780398"/>
            <a:ext cx="528048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Share the same parameters across different locations (assuming input is stationary):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FF0000"/>
                </a:solidFill>
                <a:latin typeface="FreeSans" charset="0"/>
              </a:rPr>
              <a:t>Convolutions with learned kernels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3325023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37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for mathematicians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(C) Dhruv Batra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15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04698"/>
            <a:ext cx="5943600" cy="186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59436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"Convolution of box signal with itself2" by </a:t>
            </a:r>
            <a:r>
              <a:rPr lang="en-US" dirty="0" err="1">
                <a:solidFill>
                  <a:prstClr val="black"/>
                </a:solidFill>
              </a:rPr>
              <a:t>Convolution_of_box_signal_with_itself.gif</a:t>
            </a:r>
            <a:r>
              <a:rPr lang="en-US" dirty="0">
                <a:solidFill>
                  <a:prstClr val="black"/>
                </a:solidFill>
              </a:rPr>
              <a:t>: Brian </a:t>
            </a:r>
            <a:r>
              <a:rPr lang="en-US" dirty="0" err="1">
                <a:solidFill>
                  <a:prstClr val="black"/>
                </a:solidFill>
              </a:rPr>
              <a:t>Ambergderivative</a:t>
            </a:r>
            <a:r>
              <a:rPr lang="en-US" dirty="0">
                <a:solidFill>
                  <a:prstClr val="black"/>
                </a:solidFill>
              </a:rPr>
              <a:t> work: Tinos (talk) - </a:t>
            </a:r>
            <a:r>
              <a:rPr lang="en-US" dirty="0" err="1">
                <a:solidFill>
                  <a:prstClr val="black"/>
                </a:solidFill>
              </a:rPr>
              <a:t>Convolution_of_box_signal_with_itself.gif</a:t>
            </a:r>
            <a:r>
              <a:rPr lang="en-US" dirty="0">
                <a:solidFill>
                  <a:prstClr val="black"/>
                </a:solidFill>
              </a:rPr>
              <a:t>. Licensed under CC BY-SA 3.0 via Commons - https://</a:t>
            </a:r>
            <a:r>
              <a:rPr lang="en-US" dirty="0" err="1">
                <a:solidFill>
                  <a:prstClr val="black"/>
                </a:solidFill>
              </a:rPr>
              <a:t>commons.wikimedia.org</a:t>
            </a:r>
            <a:r>
              <a:rPr lang="en-US" dirty="0">
                <a:solidFill>
                  <a:prstClr val="black"/>
                </a:solidFill>
              </a:rPr>
              <a:t>/wiki/File:Convolution_of_box_signal_with_itself2.gif#/media/File:Convolution_of_box_signal_with_itself2.gif</a:t>
            </a:r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05200"/>
            <a:ext cx="5943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9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(C) Dhruv Batra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16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59436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"Convolution of box signal with itself2" by </a:t>
            </a:r>
            <a:r>
              <a:rPr lang="en-US" dirty="0" err="1">
                <a:solidFill>
                  <a:prstClr val="black"/>
                </a:solidFill>
              </a:rPr>
              <a:t>Convolution_of_box_signal_with_itself.gif</a:t>
            </a:r>
            <a:r>
              <a:rPr lang="en-US" dirty="0">
                <a:solidFill>
                  <a:prstClr val="black"/>
                </a:solidFill>
              </a:rPr>
              <a:t>: Brian </a:t>
            </a:r>
            <a:r>
              <a:rPr lang="en-US" dirty="0" err="1">
                <a:solidFill>
                  <a:prstClr val="black"/>
                </a:solidFill>
              </a:rPr>
              <a:t>Ambergderivative</a:t>
            </a:r>
            <a:r>
              <a:rPr lang="en-US" dirty="0">
                <a:solidFill>
                  <a:prstClr val="black"/>
                </a:solidFill>
              </a:rPr>
              <a:t> work: Tinos (talk) - </a:t>
            </a:r>
            <a:r>
              <a:rPr lang="en-US" dirty="0" err="1">
                <a:solidFill>
                  <a:prstClr val="black"/>
                </a:solidFill>
              </a:rPr>
              <a:t>Convolution_of_box_signal_with_itself.gif</a:t>
            </a:r>
            <a:r>
              <a:rPr lang="en-US" dirty="0">
                <a:solidFill>
                  <a:prstClr val="black"/>
                </a:solidFill>
              </a:rPr>
              <a:t>. Licensed under CC BY-SA 3.0 via Commons - https://</a:t>
            </a:r>
            <a:r>
              <a:rPr lang="en-US" dirty="0" err="1">
                <a:solidFill>
                  <a:prstClr val="black"/>
                </a:solidFill>
              </a:rPr>
              <a:t>commons.wikimedia.org</a:t>
            </a:r>
            <a:r>
              <a:rPr lang="en-US" dirty="0">
                <a:solidFill>
                  <a:prstClr val="black"/>
                </a:solidFill>
              </a:rPr>
              <a:t>/wiki/File:Convolution_of_box_signal_with_itself2.gif#/media/File:Convolution_of_box_signal_with_itself2.gif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AEFA3-8BE9-A74F-84E9-98146F827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for mathematicians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dimension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dimensions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49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for programmers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07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19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043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Decomposition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096000" y="1371600"/>
            <a:ext cx="1094648" cy="369332"/>
            <a:chOff x="6096000" y="1371600"/>
            <a:chExt cx="1094648" cy="36933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Reality</a:t>
              </a: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914400" y="2438400"/>
            <a:ext cx="5334000" cy="3048000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248400" y="1752600"/>
            <a:ext cx="2907695" cy="914400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2453640" y="3858157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90800" y="3497580"/>
            <a:ext cx="1085411" cy="671668"/>
            <a:chOff x="2590800" y="3497580"/>
            <a:chExt cx="1085411" cy="671668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590800" y="3497580"/>
              <a:ext cx="762000" cy="42915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839628">
              <a:off x="2653387" y="3646028"/>
              <a:ext cx="102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Estimation</a:t>
              </a:r>
              <a:br>
                <a:rPr lang="en-US" sz="1400" dirty="0"/>
              </a:br>
              <a:r>
                <a:rPr lang="en-US" sz="1400" dirty="0"/>
                <a:t>Error</a:t>
              </a:r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2667000" y="411480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514" y="3810000"/>
            <a:ext cx="523220" cy="1182460"/>
            <a:chOff x="2200074" y="3914243"/>
            <a:chExt cx="523220" cy="1182460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479273" y="4079473"/>
              <a:ext cx="116374" cy="15965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966218">
              <a:off x="1870454" y="4243863"/>
              <a:ext cx="1182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Optimization</a:t>
              </a:r>
              <a:br>
                <a:rPr lang="en-US" sz="1400" dirty="0"/>
              </a:br>
              <a:r>
                <a:rPr lang="en-US" sz="1400" dirty="0"/>
                <a:t>Error = 0</a:t>
              </a:r>
            </a:p>
          </p:txBody>
        </p:sp>
      </p:grpSp>
      <p:sp>
        <p:nvSpPr>
          <p:cNvPr id="44" name="Oval 43"/>
          <p:cNvSpPr/>
          <p:nvPr/>
        </p:nvSpPr>
        <p:spPr bwMode="auto">
          <a:xfrm>
            <a:off x="990600" y="3196770"/>
            <a:ext cx="2667000" cy="152763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9" name="Straight Arrow Connector 28"/>
          <p:cNvCxnSpPr>
            <a:stCxn id="27" idx="7"/>
            <a:endCxn id="15" idx="3"/>
          </p:cNvCxnSpPr>
          <p:nvPr/>
        </p:nvCxnSpPr>
        <p:spPr bwMode="auto">
          <a:xfrm flipV="1">
            <a:off x="3469873" y="1620028"/>
            <a:ext cx="2646214" cy="182905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352800" y="342900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 rot="19476700">
            <a:off x="3970174" y="2664237"/>
            <a:ext cx="1404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Modeling Error</a:t>
            </a:r>
          </a:p>
        </p:txBody>
      </p:sp>
      <p:sp>
        <p:nvSpPr>
          <p:cNvPr id="26" name="TextBox 25"/>
          <p:cNvSpPr txBox="1"/>
          <p:nvPr/>
        </p:nvSpPr>
        <p:spPr>
          <a:xfrm rot="1571769">
            <a:off x="926193" y="4329398"/>
            <a:ext cx="140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/>
              <a:t>model class</a:t>
            </a:r>
          </a:p>
        </p:txBody>
      </p:sp>
      <p:grpSp>
        <p:nvGrpSpPr>
          <p:cNvPr id="66" name="Shape 335"/>
          <p:cNvGrpSpPr/>
          <p:nvPr/>
        </p:nvGrpSpPr>
        <p:grpSpPr>
          <a:xfrm>
            <a:off x="1680509" y="3052394"/>
            <a:ext cx="834091" cy="452806"/>
            <a:chOff x="3572521" y="2326840"/>
            <a:chExt cx="834091" cy="452806"/>
          </a:xfrm>
        </p:grpSpPr>
        <p:sp>
          <p:nvSpPr>
            <p:cNvPr id="71" name="Shape 340"/>
            <p:cNvSpPr/>
            <p:nvPr/>
          </p:nvSpPr>
          <p:spPr>
            <a:xfrm>
              <a:off x="3575921" y="2670720"/>
              <a:ext cx="830691" cy="108926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Input</a:t>
              </a:r>
            </a:p>
          </p:txBody>
        </p:sp>
        <p:sp>
          <p:nvSpPr>
            <p:cNvPr id="78" name="Shape 347"/>
            <p:cNvSpPr/>
            <p:nvPr/>
          </p:nvSpPr>
          <p:spPr>
            <a:xfrm>
              <a:off x="3572521" y="2326840"/>
              <a:ext cx="830700" cy="108900"/>
            </a:xfrm>
            <a:prstGeom prst="rect">
              <a:avLst/>
            </a:prstGeom>
            <a:solidFill>
              <a:srgbClr val="F4CCCC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Softmax</a:t>
              </a:r>
            </a:p>
          </p:txBody>
        </p:sp>
        <p:sp>
          <p:nvSpPr>
            <p:cNvPr id="79" name="Shape 348"/>
            <p:cNvSpPr/>
            <p:nvPr/>
          </p:nvSpPr>
          <p:spPr>
            <a:xfrm>
              <a:off x="3572521" y="2486015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 dirty="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</a:t>
              </a:r>
              <a:r>
                <a:rPr lang="en-US" sz="700" dirty="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HxWx3</a:t>
              </a:r>
              <a:endParaRPr lang="en" sz="700" dirty="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0" name="Shape 377"/>
          <p:cNvSpPr txBox="1"/>
          <p:nvPr/>
        </p:nvSpPr>
        <p:spPr>
          <a:xfrm>
            <a:off x="914400" y="2708288"/>
            <a:ext cx="2294286" cy="43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Multi-class Logistic Regression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92850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20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115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144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22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592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23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722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24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7412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25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24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26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689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27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021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28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033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29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13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past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What is a convolution?</a:t>
            </a:r>
          </a:p>
          <a:p>
            <a:pPr lvl="1"/>
            <a:r>
              <a:rPr lang="en-US" dirty="0"/>
              <a:t>FC vs Conv Layers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26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30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50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31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317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32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54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33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866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40" y="1579847"/>
            <a:ext cx="5372640" cy="369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34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729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Explained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http://setosa.io/ev/image-kernels/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https://github.com/bruckner/deepViz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50000"/>
                  </a:prstClr>
                </a:solidFill>
              </a:rPr>
              <a:t>(C) Dhruv Batra 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35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776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4976640" y="1371024"/>
            <a:ext cx="416736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500" b="1" dirty="0">
                <a:latin typeface="FreeSans" charset="0"/>
              </a:rPr>
              <a:t>Learn</a:t>
            </a:r>
            <a:r>
              <a:rPr lang="en-US" sz="2500" dirty="0">
                <a:latin typeface="FreeSans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FreeSans" charset="0"/>
              </a:rPr>
              <a:t>multiple filters.</a:t>
            </a:r>
          </a:p>
        </p:txBody>
      </p:sp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5618880" y="2994075"/>
            <a:ext cx="352512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E.g.: 200x200 image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        100 Filters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        Filter size: 10x10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	   10K parameters</a:t>
            </a:r>
          </a:p>
          <a:p>
            <a:pPr algn="l">
              <a:spcBef>
                <a:spcPts val="0"/>
              </a:spcBef>
            </a:pPr>
            <a:endParaRPr lang="en-US" sz="700" dirty="0">
              <a:latin typeface="FreeSans" charset="0"/>
            </a:endParaRPr>
          </a:p>
          <a:p>
            <a:pPr algn="l">
              <a:spcBef>
                <a:spcPts val="0"/>
              </a:spcBef>
            </a:pPr>
            <a:endParaRPr lang="en-US" dirty="0">
              <a:latin typeface="FreeSans" charset="0"/>
            </a:endParaRP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797844"/>
            <a:ext cx="5814720" cy="601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Slide Credit: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Marc'Aurelio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Ranzato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(C) Dhruv Batra 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36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059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37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>
                <a:solidFill>
                  <a:prstClr val="black"/>
                </a:solidFill>
              </a:rPr>
              <a:t>FC vs Conv Layer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075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38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FC vs Conv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F9C4F-1572-A977-2DC9-B45CC3D5DFA2}"/>
              </a:ext>
            </a:extLst>
          </p:cNvPr>
          <p:cNvSpPr txBox="1"/>
          <p:nvPr/>
        </p:nvSpPr>
        <p:spPr>
          <a:xfrm>
            <a:off x="1621626" y="2286000"/>
            <a:ext cx="19383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/>
              <a:t>-Stride </a:t>
            </a:r>
          </a:p>
          <a:p>
            <a:pPr algn="l"/>
            <a:r>
              <a:rPr lang="en-US" sz="3200" dirty="0"/>
              <a:t>-Padding </a:t>
            </a:r>
          </a:p>
          <a:p>
            <a:pPr algn="l"/>
            <a:r>
              <a:rPr lang="en-US" sz="3200" dirty="0"/>
              <a:t>-Pooling </a:t>
            </a:r>
          </a:p>
        </p:txBody>
      </p:sp>
    </p:spTree>
    <p:extLst>
      <p:ext uri="{BB962C8B-B14F-4D97-AF65-F5344CB8AC3E}">
        <p14:creationId xmlns:p14="http://schemas.microsoft.com/office/powerpoint/2010/main" val="3397383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1066450" y="228301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1602875" y="45830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2022850" y="3041737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1008462" y="4974644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0" y="857250"/>
            <a:ext cx="7701900" cy="6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Convolution Layer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751225" y="1701275"/>
            <a:ext cx="6798300" cy="47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32x32x3 image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2018375" y="4540550"/>
            <a:ext cx="2016900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width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2438350" y="3025123"/>
            <a:ext cx="2016900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height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1305400" y="4960991"/>
            <a:ext cx="4407300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374675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473012" y="2524100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 txBox="1"/>
          <p:nvPr/>
        </p:nvSpPr>
        <p:spPr>
          <a:xfrm>
            <a:off x="535062" y="2034875"/>
            <a:ext cx="10533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3255325" y="4495456"/>
            <a:ext cx="1926000" cy="5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 weights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3696750" y="3872706"/>
            <a:ext cx="849000" cy="7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56" name="Shape 756"/>
          <p:cNvSpPr txBox="1"/>
          <p:nvPr/>
        </p:nvSpPr>
        <p:spPr>
          <a:xfrm>
            <a:off x="3439650" y="2801000"/>
            <a:ext cx="1363200" cy="5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" sz="30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30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cxnSp>
        <p:nvCxnSpPr>
          <p:cNvPr id="757" name="Shape 757"/>
          <p:cNvCxnSpPr>
            <a:endCxn id="756" idx="1"/>
          </p:cNvCxnSpPr>
          <p:nvPr/>
        </p:nvCxnSpPr>
        <p:spPr>
          <a:xfrm>
            <a:off x="1819650" y="3100550"/>
            <a:ext cx="1620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9" name="Shape 759"/>
          <p:cNvCxnSpPr/>
          <p:nvPr/>
        </p:nvCxnSpPr>
        <p:spPr>
          <a:xfrm>
            <a:off x="4652275" y="3100550"/>
            <a:ext cx="1240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0" name="Shape 760"/>
          <p:cNvSpPr txBox="1"/>
          <p:nvPr/>
        </p:nvSpPr>
        <p:spPr>
          <a:xfrm>
            <a:off x="6076300" y="2679975"/>
            <a:ext cx="2915100" cy="115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numbers giving class scores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-35875" y="3682925"/>
            <a:ext cx="3328800" cy="126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 of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32x32x3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(3072 numbers total)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2769000" y="1731575"/>
            <a:ext cx="3642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f(x,W) = Wx + b</a:t>
            </a:r>
          </a:p>
        </p:txBody>
      </p:sp>
      <p:sp>
        <p:nvSpPr>
          <p:cNvPr id="763" name="Shape 763"/>
          <p:cNvSpPr/>
          <p:nvPr/>
        </p:nvSpPr>
        <p:spPr>
          <a:xfrm>
            <a:off x="5045828" y="1990150"/>
            <a:ext cx="223200" cy="310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 txBox="1"/>
          <p:nvPr/>
        </p:nvSpPr>
        <p:spPr>
          <a:xfrm>
            <a:off x="4764677" y="1422586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3072x1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3040475" y="2365587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10x1</a:t>
            </a:r>
          </a:p>
        </p:txBody>
      </p:sp>
      <p:sp>
        <p:nvSpPr>
          <p:cNvPr id="766" name="Shape 766"/>
          <p:cNvSpPr/>
          <p:nvPr/>
        </p:nvSpPr>
        <p:spPr>
          <a:xfrm>
            <a:off x="2718550" y="1858900"/>
            <a:ext cx="1436100" cy="5727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Shape 767"/>
          <p:cNvSpPr txBox="1"/>
          <p:nvPr/>
        </p:nvSpPr>
        <p:spPr>
          <a:xfrm>
            <a:off x="4069200" y="2366187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10x3072</a:t>
            </a:r>
          </a:p>
        </p:txBody>
      </p:sp>
      <p:sp>
        <p:nvSpPr>
          <p:cNvPr id="768" name="Shape 768"/>
          <p:cNvSpPr/>
          <p:nvPr/>
        </p:nvSpPr>
        <p:spPr>
          <a:xfrm>
            <a:off x="4545750" y="1870475"/>
            <a:ext cx="483000" cy="45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5676925" y="1871775"/>
            <a:ext cx="483000" cy="4578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Shape 770"/>
          <p:cNvSpPr txBox="1"/>
          <p:nvPr/>
        </p:nvSpPr>
        <p:spPr>
          <a:xfrm>
            <a:off x="6203550" y="1894600"/>
            <a:ext cx="14361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10x1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" dirty="0"/>
              <a:t>Recall</a:t>
            </a:r>
            <a:r>
              <a:rPr lang="en-US" dirty="0"/>
              <a:t>: Linear Classifier</a:t>
            </a:r>
          </a:p>
        </p:txBody>
      </p:sp>
      <p:cxnSp>
        <p:nvCxnSpPr>
          <p:cNvPr id="23" name="Shape 699">
            <a:extLst>
              <a:ext uri="{FF2B5EF4-FFF2-40B4-BE49-F238E27FC236}">
                <a16:creationId xmlns:a16="http://schemas.microsoft.com/office/drawing/2014/main" id="{9925731E-62B0-F742-822D-D8905FB7CC51}"/>
              </a:ext>
            </a:extLst>
          </p:cNvPr>
          <p:cNvCxnSpPr/>
          <p:nvPr/>
        </p:nvCxnSpPr>
        <p:spPr>
          <a:xfrm rot="10800000">
            <a:off x="4121250" y="3400100"/>
            <a:ext cx="0" cy="555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48971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1066450" y="228301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1602875" y="45830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2022850" y="3041737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1008462" y="4974644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0" y="857250"/>
            <a:ext cx="7701900" cy="6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Convolution Layer</a:t>
            </a:r>
          </a:p>
        </p:txBody>
      </p:sp>
      <p:sp>
        <p:nvSpPr>
          <p:cNvPr id="489" name="Shape 489"/>
          <p:cNvSpPr/>
          <p:nvPr/>
        </p:nvSpPr>
        <p:spPr>
          <a:xfrm>
            <a:off x="4145900" y="3161987"/>
            <a:ext cx="282300" cy="8139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Shape 490"/>
          <p:cNvSpPr txBox="1"/>
          <p:nvPr/>
        </p:nvSpPr>
        <p:spPr>
          <a:xfrm>
            <a:off x="3920100" y="2482337"/>
            <a:ext cx="2115600" cy="3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5x5x3 filter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751225" y="1701262"/>
            <a:ext cx="3350100" cy="47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32x32x3 image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5197800" y="3516700"/>
            <a:ext cx="3946200" cy="7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Convolve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filter with the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i.e. “slide over the image spatially, computing dot products”</a:t>
            </a:r>
          </a:p>
        </p:txBody>
      </p:sp>
    </p:spTree>
    <p:extLst>
      <p:ext uri="{BB962C8B-B14F-4D97-AF65-F5344CB8AC3E}">
        <p14:creationId xmlns:p14="http://schemas.microsoft.com/office/powerpoint/2010/main" val="4043839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1066450" y="228301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1602875" y="45830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2022850" y="3041737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1008462" y="4974644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0" y="857250"/>
            <a:ext cx="7701900" cy="6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Convolution Layer</a:t>
            </a:r>
          </a:p>
        </p:txBody>
      </p:sp>
      <p:sp>
        <p:nvSpPr>
          <p:cNvPr id="503" name="Shape 503"/>
          <p:cNvSpPr/>
          <p:nvPr/>
        </p:nvSpPr>
        <p:spPr>
          <a:xfrm>
            <a:off x="4145900" y="3161987"/>
            <a:ext cx="282300" cy="8139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3920100" y="2482337"/>
            <a:ext cx="2115600" cy="3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5x5x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filter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751225" y="1701262"/>
            <a:ext cx="3350100" cy="47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32x32x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image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5197800" y="3516700"/>
            <a:ext cx="3946200" cy="7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Convolve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filter with the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i.e. “slide over the image spatially, computing dot products”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4963525" y="1133250"/>
            <a:ext cx="3283500" cy="58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Filters always extend the full depth of the input volume</a:t>
            </a:r>
          </a:p>
        </p:txBody>
      </p:sp>
      <p:cxnSp>
        <p:nvCxnSpPr>
          <p:cNvPr id="508" name="Shape 508"/>
          <p:cNvCxnSpPr>
            <a:endCxn id="504" idx="0"/>
          </p:cNvCxnSpPr>
          <p:nvPr/>
        </p:nvCxnSpPr>
        <p:spPr>
          <a:xfrm flipH="1">
            <a:off x="4977900" y="1956437"/>
            <a:ext cx="589800" cy="525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9" name="Shape 509"/>
          <p:cNvCxnSpPr/>
          <p:nvPr/>
        </p:nvCxnSpPr>
        <p:spPr>
          <a:xfrm flipH="1">
            <a:off x="2098750" y="1585350"/>
            <a:ext cx="2583900" cy="228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879703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/>
        </p:nvSpPr>
        <p:spPr>
          <a:xfrm>
            <a:off x="1638400" y="3020100"/>
            <a:ext cx="282300" cy="8139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3234650" y="3285900"/>
            <a:ext cx="282300" cy="2823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Shape 517"/>
          <p:cNvCxnSpPr>
            <a:endCxn id="516" idx="2"/>
          </p:cNvCxnSpPr>
          <p:nvPr/>
        </p:nvCxnSpPr>
        <p:spPr>
          <a:xfrm rot="10800000" flipH="1">
            <a:off x="1745150" y="3427050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18" name="Shape 518"/>
          <p:cNvCxnSpPr>
            <a:endCxn id="516" idx="2"/>
          </p:cNvCxnSpPr>
          <p:nvPr/>
        </p:nvCxnSpPr>
        <p:spPr>
          <a:xfrm>
            <a:off x="1764650" y="3189750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19" name="Shape 519"/>
          <p:cNvCxnSpPr>
            <a:endCxn id="516" idx="2"/>
          </p:cNvCxnSpPr>
          <p:nvPr/>
        </p:nvCxnSpPr>
        <p:spPr>
          <a:xfrm>
            <a:off x="1900850" y="3040350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0" name="Shape 520"/>
          <p:cNvCxnSpPr>
            <a:endCxn id="516" idx="2"/>
          </p:cNvCxnSpPr>
          <p:nvPr/>
        </p:nvCxnSpPr>
        <p:spPr>
          <a:xfrm rot="10800000" flipH="1">
            <a:off x="1926950" y="3427050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1" name="Shape 521"/>
          <p:cNvSpPr txBox="1"/>
          <p:nvPr/>
        </p:nvSpPr>
        <p:spPr>
          <a:xfrm>
            <a:off x="1834500" y="43481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2198800" y="22749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1163887" y="47397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525" name="Shape 525"/>
          <p:cNvSpPr/>
          <p:nvPr/>
        </p:nvSpPr>
        <p:spPr>
          <a:xfrm>
            <a:off x="1221875" y="20481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3479725" y="162572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32x32x3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527" name="Shape 527"/>
          <p:cNvCxnSpPr/>
          <p:nvPr/>
        </p:nvCxnSpPr>
        <p:spPr>
          <a:xfrm flipH="1">
            <a:off x="2348650" y="1867500"/>
            <a:ext cx="984300" cy="23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8" name="Shape 528"/>
          <p:cNvCxnSpPr/>
          <p:nvPr/>
        </p:nvCxnSpPr>
        <p:spPr>
          <a:xfrm flipH="1">
            <a:off x="2037650" y="2351025"/>
            <a:ext cx="1398900" cy="543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rot="10800000">
            <a:off x="3574800" y="3723750"/>
            <a:ext cx="408300" cy="14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 txBox="1"/>
          <p:nvPr/>
        </p:nvSpPr>
        <p:spPr>
          <a:xfrm>
            <a:off x="4070975" y="3606500"/>
            <a:ext cx="5016000" cy="10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 number: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 result of taking a dot product between the filter and a small 5x5x3 chunk of the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(i.e. 5*5*3 = 75-dimensional dot product + bias)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024" y="2135500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700" y="4893070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2" name="Shape 502">
            <a:extLst>
              <a:ext uri="{FF2B5EF4-FFF2-40B4-BE49-F238E27FC236}">
                <a16:creationId xmlns:a16="http://schemas.microsoft.com/office/drawing/2014/main" id="{5DD1A731-55BC-4D4B-91E1-8E8F7A94A2E5}"/>
              </a:ext>
            </a:extLst>
          </p:cNvPr>
          <p:cNvSpPr txBox="1"/>
          <p:nvPr/>
        </p:nvSpPr>
        <p:spPr>
          <a:xfrm>
            <a:off x="0" y="857250"/>
            <a:ext cx="7701900" cy="6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609714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/>
        </p:nvSpPr>
        <p:spPr>
          <a:xfrm>
            <a:off x="1638400" y="3020100"/>
            <a:ext cx="282300" cy="8139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3234650" y="3285900"/>
            <a:ext cx="282300" cy="2823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0" name="Shape 540"/>
          <p:cNvCxnSpPr>
            <a:endCxn id="539" idx="2"/>
          </p:cNvCxnSpPr>
          <p:nvPr/>
        </p:nvCxnSpPr>
        <p:spPr>
          <a:xfrm rot="10800000" flipH="1">
            <a:off x="1745150" y="3427050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1" name="Shape 541"/>
          <p:cNvCxnSpPr>
            <a:endCxn id="539" idx="2"/>
          </p:cNvCxnSpPr>
          <p:nvPr/>
        </p:nvCxnSpPr>
        <p:spPr>
          <a:xfrm>
            <a:off x="1764650" y="3189750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2" name="Shape 542"/>
          <p:cNvCxnSpPr>
            <a:endCxn id="539" idx="2"/>
          </p:cNvCxnSpPr>
          <p:nvPr/>
        </p:nvCxnSpPr>
        <p:spPr>
          <a:xfrm>
            <a:off x="1900850" y="3040350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3" name="Shape 543"/>
          <p:cNvCxnSpPr>
            <a:endCxn id="539" idx="2"/>
          </p:cNvCxnSpPr>
          <p:nvPr/>
        </p:nvCxnSpPr>
        <p:spPr>
          <a:xfrm rot="10800000" flipH="1">
            <a:off x="1926950" y="3427050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4" name="Shape 544"/>
          <p:cNvSpPr txBox="1"/>
          <p:nvPr/>
        </p:nvSpPr>
        <p:spPr>
          <a:xfrm>
            <a:off x="1834500" y="43481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2198800" y="22749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1163887" y="47397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548" name="Shape 548"/>
          <p:cNvSpPr/>
          <p:nvPr/>
        </p:nvSpPr>
        <p:spPr>
          <a:xfrm>
            <a:off x="1221875" y="20481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Shape 549"/>
          <p:cNvSpPr txBox="1"/>
          <p:nvPr/>
        </p:nvSpPr>
        <p:spPr>
          <a:xfrm>
            <a:off x="3479725" y="162572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32x32x3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550" name="Shape 550"/>
          <p:cNvCxnSpPr/>
          <p:nvPr/>
        </p:nvCxnSpPr>
        <p:spPr>
          <a:xfrm flipH="1">
            <a:off x="2348650" y="1867500"/>
            <a:ext cx="984300" cy="23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51" name="Shape 551"/>
          <p:cNvCxnSpPr/>
          <p:nvPr/>
        </p:nvCxnSpPr>
        <p:spPr>
          <a:xfrm flipH="1">
            <a:off x="2037650" y="2351025"/>
            <a:ext cx="1398900" cy="543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52" name="Shape 552"/>
          <p:cNvCxnSpPr/>
          <p:nvPr/>
        </p:nvCxnSpPr>
        <p:spPr>
          <a:xfrm>
            <a:off x="3971900" y="34303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53" name="Shape 553"/>
          <p:cNvSpPr txBox="1"/>
          <p:nvPr/>
        </p:nvSpPr>
        <p:spPr>
          <a:xfrm>
            <a:off x="3842425" y="3568200"/>
            <a:ext cx="3272400" cy="81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convolve (slide) over all spatial locations</a:t>
            </a:r>
          </a:p>
        </p:txBody>
      </p:sp>
      <p:sp>
        <p:nvSpPr>
          <p:cNvPr id="554" name="Shape 554"/>
          <p:cNvSpPr/>
          <p:nvPr/>
        </p:nvSpPr>
        <p:spPr>
          <a:xfrm>
            <a:off x="7074950" y="20481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 txBox="1"/>
          <p:nvPr/>
        </p:nvSpPr>
        <p:spPr>
          <a:xfrm>
            <a:off x="7080350" y="1380925"/>
            <a:ext cx="1804500" cy="54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activation map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6959443" y="4761579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7626953" y="43059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8031353" y="28949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5" name="Shape 502">
            <a:extLst>
              <a:ext uri="{FF2B5EF4-FFF2-40B4-BE49-F238E27FC236}">
                <a16:creationId xmlns:a16="http://schemas.microsoft.com/office/drawing/2014/main" id="{189983D0-E8DB-464D-B35F-852552B97F51}"/>
              </a:ext>
            </a:extLst>
          </p:cNvPr>
          <p:cNvSpPr txBox="1"/>
          <p:nvPr/>
        </p:nvSpPr>
        <p:spPr>
          <a:xfrm>
            <a:off x="0" y="857250"/>
            <a:ext cx="7701900" cy="6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886453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7074950" y="20481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1638400" y="3020100"/>
            <a:ext cx="282300" cy="813900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3234650" y="3285900"/>
            <a:ext cx="282300" cy="2823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7" name="Shape 567"/>
          <p:cNvCxnSpPr>
            <a:endCxn id="566" idx="2"/>
          </p:cNvCxnSpPr>
          <p:nvPr/>
        </p:nvCxnSpPr>
        <p:spPr>
          <a:xfrm rot="10800000" flipH="1">
            <a:off x="1745150" y="3427050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8" name="Shape 568"/>
          <p:cNvCxnSpPr>
            <a:endCxn id="566" idx="2"/>
          </p:cNvCxnSpPr>
          <p:nvPr/>
        </p:nvCxnSpPr>
        <p:spPr>
          <a:xfrm>
            <a:off x="1764650" y="3189750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9" name="Shape 569"/>
          <p:cNvCxnSpPr>
            <a:endCxn id="566" idx="2"/>
          </p:cNvCxnSpPr>
          <p:nvPr/>
        </p:nvCxnSpPr>
        <p:spPr>
          <a:xfrm>
            <a:off x="1900850" y="3040350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70" name="Shape 570"/>
          <p:cNvCxnSpPr>
            <a:endCxn id="566" idx="2"/>
          </p:cNvCxnSpPr>
          <p:nvPr/>
        </p:nvCxnSpPr>
        <p:spPr>
          <a:xfrm rot="10800000" flipH="1">
            <a:off x="1926950" y="3427050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71" name="Shape 571"/>
          <p:cNvSpPr txBox="1"/>
          <p:nvPr/>
        </p:nvSpPr>
        <p:spPr>
          <a:xfrm>
            <a:off x="1834500" y="43481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2198800" y="22749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1163887" y="47397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3479725" y="162572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32x32x3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576" name="Shape 576"/>
          <p:cNvCxnSpPr/>
          <p:nvPr/>
        </p:nvCxnSpPr>
        <p:spPr>
          <a:xfrm flipH="1">
            <a:off x="2348650" y="1867500"/>
            <a:ext cx="984300" cy="23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77" name="Shape 577"/>
          <p:cNvCxnSpPr/>
          <p:nvPr/>
        </p:nvCxnSpPr>
        <p:spPr>
          <a:xfrm flipH="1">
            <a:off x="2037650" y="2351025"/>
            <a:ext cx="1398900" cy="5439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78" name="Shape 578"/>
          <p:cNvCxnSpPr/>
          <p:nvPr/>
        </p:nvCxnSpPr>
        <p:spPr>
          <a:xfrm>
            <a:off x="3971900" y="34303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9" name="Shape 579"/>
          <p:cNvSpPr txBox="1"/>
          <p:nvPr/>
        </p:nvSpPr>
        <p:spPr>
          <a:xfrm>
            <a:off x="3842425" y="3568200"/>
            <a:ext cx="3272400" cy="81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convolve (slide) over all spatial locations</a:t>
            </a:r>
          </a:p>
        </p:txBody>
      </p:sp>
      <p:sp>
        <p:nvSpPr>
          <p:cNvPr id="580" name="Shape 580"/>
          <p:cNvSpPr/>
          <p:nvPr/>
        </p:nvSpPr>
        <p:spPr>
          <a:xfrm>
            <a:off x="7452928" y="204810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Shape 581"/>
          <p:cNvSpPr txBox="1"/>
          <p:nvPr/>
        </p:nvSpPr>
        <p:spPr>
          <a:xfrm>
            <a:off x="7049900" y="1609525"/>
            <a:ext cx="2063400" cy="54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activation maps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7337421" y="4761579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8004930" y="43059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8409330" y="28949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585" name="Shape 585"/>
          <p:cNvSpPr/>
          <p:nvPr/>
        </p:nvSpPr>
        <p:spPr>
          <a:xfrm>
            <a:off x="1221875" y="20481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/>
          <p:nvPr/>
        </p:nvSpPr>
        <p:spPr>
          <a:xfrm>
            <a:off x="4111550" y="801350"/>
            <a:ext cx="50640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consider a second, 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green 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filter</a:t>
            </a:r>
          </a:p>
        </p:txBody>
      </p:sp>
      <p:sp>
        <p:nvSpPr>
          <p:cNvPr id="2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  <p:sp>
        <p:nvSpPr>
          <p:cNvPr id="27" name="Shape 502">
            <a:extLst>
              <a:ext uri="{FF2B5EF4-FFF2-40B4-BE49-F238E27FC236}">
                <a16:creationId xmlns:a16="http://schemas.microsoft.com/office/drawing/2014/main" id="{41DF8656-640A-4F41-BC82-902BFDED46AC}"/>
              </a:ext>
            </a:extLst>
          </p:cNvPr>
          <p:cNvSpPr txBox="1"/>
          <p:nvPr/>
        </p:nvSpPr>
        <p:spPr>
          <a:xfrm>
            <a:off x="0" y="857250"/>
            <a:ext cx="7701900" cy="6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736917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/>
        </p:nvSpPr>
        <p:spPr>
          <a:xfrm>
            <a:off x="1221875" y="18195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5703350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Shape 594"/>
          <p:cNvSpPr txBox="1"/>
          <p:nvPr/>
        </p:nvSpPr>
        <p:spPr>
          <a:xfrm>
            <a:off x="1834500" y="41195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2198800" y="20463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1163887" y="45111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597" name="Shape 597"/>
          <p:cNvCxnSpPr/>
          <p:nvPr/>
        </p:nvCxnSpPr>
        <p:spPr>
          <a:xfrm>
            <a:off x="2828900" y="32017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8" name="Shape 598"/>
          <p:cNvSpPr txBox="1"/>
          <p:nvPr/>
        </p:nvSpPr>
        <p:spPr>
          <a:xfrm>
            <a:off x="2851825" y="3187200"/>
            <a:ext cx="3272400" cy="81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Convolution Layer</a:t>
            </a:r>
          </a:p>
        </p:txBody>
      </p:sp>
      <p:sp>
        <p:nvSpPr>
          <p:cNvPr id="599" name="Shape 599"/>
          <p:cNvSpPr/>
          <p:nvPr/>
        </p:nvSpPr>
        <p:spPr>
          <a:xfrm>
            <a:off x="5852728" y="1819500"/>
            <a:ext cx="956399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Shape 600"/>
          <p:cNvSpPr txBox="1"/>
          <p:nvPr/>
        </p:nvSpPr>
        <p:spPr>
          <a:xfrm>
            <a:off x="5830700" y="1380925"/>
            <a:ext cx="2063400" cy="54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activation maps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5965821" y="4532979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7021405" y="40965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7513105" y="25162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276325" y="95222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For example, if we had 6 5x5 filters, we’ll get 6 separate activation maps:</a:t>
            </a:r>
          </a:p>
        </p:txBody>
      </p:sp>
      <p:sp>
        <p:nvSpPr>
          <p:cNvPr id="605" name="Shape 605"/>
          <p:cNvSpPr/>
          <p:nvPr/>
        </p:nvSpPr>
        <p:spPr>
          <a:xfrm>
            <a:off x="6005128" y="1819500"/>
            <a:ext cx="956399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6157528" y="1819500"/>
            <a:ext cx="956399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6309928" y="1819500"/>
            <a:ext cx="956399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6462328" y="1819500"/>
            <a:ext cx="956399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819650" y="4968010"/>
            <a:ext cx="86259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We stack these up to get a “new image” of size 28x28x6!</a:t>
            </a:r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655806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2D51-048E-924A-8A76-4CB2071E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Im2Col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C2E6D-861A-F146-BC59-8203195B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6146" name="Picture 2" descr="im2col_corrected">
            <a:extLst>
              <a:ext uri="{FF2B5EF4-FFF2-40B4-BE49-F238E27FC236}">
                <a16:creationId xmlns:a16="http://schemas.microsoft.com/office/drawing/2014/main" id="{F8FDE439-CDD8-0F40-A43C-3DE09B32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828800"/>
            <a:ext cx="698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877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473D-C38C-5642-8D9B-6B7A519E6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81BE3-69A1-6049-BA6D-44BA37BE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34A590-6033-DE48-865B-A0558AEFCBD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-112" charset="0"/>
            </a:endParaRPr>
          </a:p>
        </p:txBody>
      </p:sp>
      <p:pic>
        <p:nvPicPr>
          <p:cNvPr id="7172" name="Picture 4" descr="im2colmult_corrected">
            <a:extLst>
              <a:ext uri="{FF2B5EF4-FFF2-40B4-BE49-F238E27FC236}">
                <a16:creationId xmlns:a16="http://schemas.microsoft.com/office/drawing/2014/main" id="{5D164412-E5CA-FD41-BC20-8B40DE0F0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327150"/>
            <a:ext cx="69850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112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305225" y="1012675"/>
            <a:ext cx="8548200" cy="98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Preview: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ConvNet is a sequence of Convolution Layers, interspersed with activation functions</a:t>
            </a:r>
          </a:p>
        </p:txBody>
      </p:sp>
      <p:sp>
        <p:nvSpPr>
          <p:cNvPr id="616" name="Shape 616"/>
          <p:cNvSpPr/>
          <p:nvPr/>
        </p:nvSpPr>
        <p:spPr>
          <a:xfrm>
            <a:off x="1770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Shape 617"/>
          <p:cNvSpPr txBox="1"/>
          <p:nvPr/>
        </p:nvSpPr>
        <p:spPr>
          <a:xfrm>
            <a:off x="7897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11540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1190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620" name="Shape 620"/>
          <p:cNvCxnSpPr/>
          <p:nvPr/>
        </p:nvCxnSpPr>
        <p:spPr>
          <a:xfrm>
            <a:off x="14818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1" name="Shape 621"/>
          <p:cNvSpPr/>
          <p:nvPr/>
        </p:nvSpPr>
        <p:spPr>
          <a:xfrm>
            <a:off x="26916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Shape 622"/>
          <p:cNvSpPr txBox="1"/>
          <p:nvPr/>
        </p:nvSpPr>
        <p:spPr>
          <a:xfrm>
            <a:off x="33043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36686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26336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1521200" y="32764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ReLU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Slide Credit: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Fei-Fei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-112" charset="0"/>
              </a:rPr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760124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305225" y="1012675"/>
            <a:ext cx="8548200" cy="98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Preview: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ConvNet is a sequence of Convolutional Layers, interspersed with activation functions</a:t>
            </a:r>
          </a:p>
        </p:txBody>
      </p:sp>
      <p:sp>
        <p:nvSpPr>
          <p:cNvPr id="632" name="Shape 632"/>
          <p:cNvSpPr/>
          <p:nvPr/>
        </p:nvSpPr>
        <p:spPr>
          <a:xfrm>
            <a:off x="1770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7897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11540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1190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636" name="Shape 636"/>
          <p:cNvCxnSpPr/>
          <p:nvPr/>
        </p:nvCxnSpPr>
        <p:spPr>
          <a:xfrm>
            <a:off x="14818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7" name="Shape 637"/>
          <p:cNvSpPr txBox="1"/>
          <p:nvPr/>
        </p:nvSpPr>
        <p:spPr>
          <a:xfrm>
            <a:off x="1521200" y="32764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ReLU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638" name="Shape 638"/>
          <p:cNvSpPr/>
          <p:nvPr/>
        </p:nvSpPr>
        <p:spPr>
          <a:xfrm>
            <a:off x="26916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Shape 639"/>
          <p:cNvSpPr txBox="1"/>
          <p:nvPr/>
        </p:nvSpPr>
        <p:spPr>
          <a:xfrm>
            <a:off x="33043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36686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26336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cxnSp>
        <p:nvCxnSpPr>
          <p:cNvPr id="642" name="Shape 642"/>
          <p:cNvCxnSpPr/>
          <p:nvPr/>
        </p:nvCxnSpPr>
        <p:spPr>
          <a:xfrm>
            <a:off x="42250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3" name="Shape 643"/>
          <p:cNvSpPr txBox="1"/>
          <p:nvPr/>
        </p:nvSpPr>
        <p:spPr>
          <a:xfrm>
            <a:off x="4264400" y="32764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ReLU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e.g. 10 5x5x</a:t>
            </a:r>
            <a:r>
              <a:rPr kumimoji="0" lang="en" sz="1800" b="1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6 </a:t>
            </a: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filters</a:t>
            </a:r>
          </a:p>
        </p:txBody>
      </p:sp>
      <p:sp>
        <p:nvSpPr>
          <p:cNvPr id="644" name="Shape 644"/>
          <p:cNvSpPr/>
          <p:nvPr/>
        </p:nvSpPr>
        <p:spPr>
          <a:xfrm>
            <a:off x="54348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Shape 645"/>
          <p:cNvCxnSpPr/>
          <p:nvPr/>
        </p:nvCxnSpPr>
        <p:spPr>
          <a:xfrm>
            <a:off x="68158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6" name="Shape 646"/>
          <p:cNvSpPr txBox="1"/>
          <p:nvPr/>
        </p:nvSpPr>
        <p:spPr>
          <a:xfrm>
            <a:off x="6855200" y="32764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8071800" y="30174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53006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60475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24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64118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96103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sldNum" idx="12"/>
          </p:nvPr>
        </p:nvSpPr>
        <p:spPr>
          <a:xfrm>
            <a:off x="6296858" y="5491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5</a:t>
            </a:fld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4" name="Shape 784"/>
          <p:cNvSpPr txBox="1"/>
          <p:nvPr/>
        </p:nvSpPr>
        <p:spPr>
          <a:xfrm>
            <a:off x="28875" y="903750"/>
            <a:ext cx="91152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Example with an image with 4 pixels, and 3 classes (</a:t>
            </a:r>
            <a:r>
              <a:rPr lang="en" sz="2400" kern="0">
                <a:solidFill>
                  <a:srgbClr val="B45F06"/>
                </a:solidFill>
                <a:latin typeface="Arial"/>
                <a:cs typeface="Arial"/>
                <a:sym typeface="Arial"/>
              </a:rPr>
              <a:t>cat</a:t>
            </a: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/</a:t>
            </a:r>
            <a:r>
              <a:rPr lang="en" sz="2400" kern="0">
                <a:solidFill>
                  <a:srgbClr val="351C75"/>
                </a:solidFill>
                <a:latin typeface="Arial"/>
                <a:cs typeface="Arial"/>
                <a:sym typeface="Arial"/>
              </a:rPr>
              <a:t>dog</a:t>
            </a: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/</a:t>
            </a:r>
            <a:r>
              <a:rPr lang="en" sz="2400" kern="0">
                <a:solidFill>
                  <a:srgbClr val="38761D"/>
                </a:solidFill>
                <a:latin typeface="Arial"/>
                <a:cs typeface="Arial"/>
                <a:sym typeface="Arial"/>
              </a:rPr>
              <a:t>ship</a:t>
            </a: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)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785" name="Shape 785"/>
          <p:cNvGraphicFramePr/>
          <p:nvPr/>
        </p:nvGraphicFramePr>
        <p:xfrm>
          <a:off x="1951750" y="2661876"/>
          <a:ext cx="2473800" cy="1760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0.2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-0.5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0.1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2.0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1.5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1.3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2.1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0.0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0.25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0.2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-0.3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86" name="Shape 786"/>
          <p:cNvSpPr txBox="1"/>
          <p:nvPr/>
        </p:nvSpPr>
        <p:spPr>
          <a:xfrm>
            <a:off x="2825800" y="4365800"/>
            <a:ext cx="725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3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</a:t>
            </a:r>
            <a:endParaRPr sz="3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7" name="Shape 787"/>
          <p:cNvSpPr txBox="1"/>
          <p:nvPr/>
        </p:nvSpPr>
        <p:spPr>
          <a:xfrm>
            <a:off x="227275" y="4095350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Input image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788" name="Shape 788"/>
          <p:cNvGraphicFramePr/>
          <p:nvPr/>
        </p:nvGraphicFramePr>
        <p:xfrm>
          <a:off x="4649400" y="2368463"/>
          <a:ext cx="618450" cy="2347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56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231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24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89" name="Shape 789"/>
          <p:cNvGraphicFramePr/>
          <p:nvPr/>
        </p:nvGraphicFramePr>
        <p:xfrm>
          <a:off x="202675" y="2837200"/>
          <a:ext cx="1236900" cy="1173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56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231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24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90" name="Shape 790"/>
          <p:cNvPicPr preferRelativeResize="0"/>
          <p:nvPr/>
        </p:nvPicPr>
        <p:blipFill rotWithShape="1">
          <a:blip r:embed="rId3">
            <a:alphaModFix amt="56000"/>
          </a:blip>
          <a:srcRect l="13919" t="13185" b="34052"/>
          <a:stretch/>
        </p:blipFill>
        <p:spPr>
          <a:xfrm>
            <a:off x="135516" y="2752700"/>
            <a:ext cx="1371200" cy="134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Shape 791"/>
          <p:cNvCxnSpPr>
            <a:stCxn id="790" idx="0"/>
          </p:cNvCxnSpPr>
          <p:nvPr/>
        </p:nvCxnSpPr>
        <p:spPr>
          <a:xfrm rot="-5400000">
            <a:off x="1611916" y="1248800"/>
            <a:ext cx="713100" cy="22947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2" name="Shape 792"/>
          <p:cNvCxnSpPr/>
          <p:nvPr/>
        </p:nvCxnSpPr>
        <p:spPr>
          <a:xfrm>
            <a:off x="3090425" y="2039700"/>
            <a:ext cx="1869600" cy="330600"/>
          </a:xfrm>
          <a:prstGeom prst="bentConnector3">
            <a:avLst>
              <a:gd name="adj1" fmla="val 993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3" name="Shape 793"/>
          <p:cNvSpPr txBox="1"/>
          <p:nvPr/>
        </p:nvSpPr>
        <p:spPr>
          <a:xfrm>
            <a:off x="1725125" y="1646100"/>
            <a:ext cx="229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Stretch pixels into column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794" name="Shape 794"/>
          <p:cNvGraphicFramePr/>
          <p:nvPr/>
        </p:nvGraphicFramePr>
        <p:xfrm>
          <a:off x="5688750" y="2661889"/>
          <a:ext cx="618450" cy="1760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1.1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3.2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-1.2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95" name="Shape 795"/>
          <p:cNvSpPr txBox="1"/>
          <p:nvPr/>
        </p:nvSpPr>
        <p:spPr>
          <a:xfrm>
            <a:off x="5115450" y="3225325"/>
            <a:ext cx="725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3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+</a:t>
            </a:r>
            <a:endParaRPr sz="3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796" name="Shape 796"/>
          <p:cNvGraphicFramePr/>
          <p:nvPr/>
        </p:nvGraphicFramePr>
        <p:xfrm>
          <a:off x="6837275" y="2661889"/>
          <a:ext cx="839950" cy="1760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-96.8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437.9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61.95</a:t>
                      </a:r>
                      <a:endParaRPr sz="16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97" name="Shape 797"/>
          <p:cNvSpPr txBox="1"/>
          <p:nvPr/>
        </p:nvSpPr>
        <p:spPr>
          <a:xfrm>
            <a:off x="6168900" y="3225313"/>
            <a:ext cx="725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3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=</a:t>
            </a:r>
            <a:endParaRPr sz="3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98" name="Shape 798"/>
          <p:cNvSpPr txBox="1"/>
          <p:nvPr/>
        </p:nvSpPr>
        <p:spPr>
          <a:xfrm>
            <a:off x="7732575" y="2752700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Cat score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99" name="Shape 799"/>
          <p:cNvSpPr txBox="1"/>
          <p:nvPr/>
        </p:nvSpPr>
        <p:spPr>
          <a:xfrm>
            <a:off x="7732575" y="3367663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Dog score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00" name="Shape 800"/>
          <p:cNvSpPr txBox="1"/>
          <p:nvPr/>
        </p:nvSpPr>
        <p:spPr>
          <a:xfrm>
            <a:off x="7732575" y="3944288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Ship score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01" name="Shape 801"/>
          <p:cNvSpPr txBox="1"/>
          <p:nvPr/>
        </p:nvSpPr>
        <p:spPr>
          <a:xfrm>
            <a:off x="5635125" y="4358663"/>
            <a:ext cx="725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3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</a:t>
            </a:r>
            <a:endParaRPr sz="3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6821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concepts related to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Features learned by CNN layers</a:t>
            </a:r>
          </a:p>
          <a:p>
            <a:pPr lvl="1"/>
            <a:r>
              <a:rPr lang="en-US" dirty="0"/>
              <a:t>Stride, padding </a:t>
            </a:r>
          </a:p>
          <a:p>
            <a:pPr lvl="1"/>
            <a:r>
              <a:rPr lang="en-US" dirty="0"/>
              <a:t>1x1 convolutions</a:t>
            </a:r>
          </a:p>
          <a:p>
            <a:pPr lvl="1"/>
            <a:r>
              <a:rPr lang="en-US" dirty="0"/>
              <a:t>Pooling layers</a:t>
            </a:r>
          </a:p>
          <a:p>
            <a:pPr lvl="1"/>
            <a:r>
              <a:rPr lang="en-US" dirty="0"/>
              <a:t>Fully-connected layers as convolutions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5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2743200" y="64008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dirty="0"/>
              <a:t>Image Credit: </a:t>
            </a: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r>
              <a:rPr lang="en-US" dirty="0"/>
              <a:t>, Kevin Murphy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957"/>
            <a:ext cx="9144000" cy="21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8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hape 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101396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/>
        </p:nvSpPr>
        <p:spPr>
          <a:xfrm>
            <a:off x="43175" y="763787"/>
            <a:ext cx="2504100" cy="2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preview:</a:t>
            </a:r>
          </a:p>
        </p:txBody>
      </p:sp>
      <p:pic>
        <p:nvPicPr>
          <p:cNvPr id="699" name="Shape 699" descr="mazda3.JPG"/>
          <p:cNvPicPr preferRelativeResize="0"/>
          <p:nvPr/>
        </p:nvPicPr>
        <p:blipFill rotWithShape="1">
          <a:blip r:embed="rId4">
            <a:alphaModFix/>
          </a:blip>
          <a:srcRect l="13812" r="4065"/>
          <a:stretch/>
        </p:blipFill>
        <p:spPr>
          <a:xfrm>
            <a:off x="43175" y="2945526"/>
            <a:ext cx="2192650" cy="20024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948933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Shape 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1" y="934149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/>
          <p:nvPr/>
        </p:nvSpPr>
        <p:spPr>
          <a:xfrm>
            <a:off x="1068216" y="1113625"/>
            <a:ext cx="683700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410199" y="481225"/>
            <a:ext cx="957300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Shape 6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925" y="1027280"/>
            <a:ext cx="7163150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Shape 678"/>
          <p:cNvSpPr txBox="1"/>
          <p:nvPr/>
        </p:nvSpPr>
        <p:spPr>
          <a:xfrm>
            <a:off x="6266750" y="1320150"/>
            <a:ext cx="2769900" cy="34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5x5 filters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(32 total)</a:t>
            </a:r>
          </a:p>
        </p:txBody>
      </p:sp>
      <p:sp>
        <p:nvSpPr>
          <p:cNvPr id="679" name="Shape 679"/>
          <p:cNvSpPr/>
          <p:nvPr/>
        </p:nvSpPr>
        <p:spPr>
          <a:xfrm>
            <a:off x="1803166" y="1027376"/>
            <a:ext cx="247800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502824" y="2171849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1" name="Shape 681"/>
          <p:cNvCxnSpPr>
            <a:stCxn id="679" idx="2"/>
            <a:endCxn id="680" idx="3"/>
          </p:cNvCxnSpPr>
          <p:nvPr/>
        </p:nvCxnSpPr>
        <p:spPr>
          <a:xfrm flipH="1">
            <a:off x="1068466" y="1285076"/>
            <a:ext cx="858600" cy="120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2" name="Shape 682"/>
          <p:cNvSpPr txBox="1"/>
          <p:nvPr/>
        </p:nvSpPr>
        <p:spPr>
          <a:xfrm>
            <a:off x="4813175" y="2378400"/>
            <a:ext cx="4101900" cy="234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2031775" y="1175212"/>
            <a:ext cx="4308900" cy="25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one filter =&gt;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one activation map</a:t>
            </a:r>
          </a:p>
        </p:txBody>
      </p:sp>
      <p:sp>
        <p:nvSpPr>
          <p:cNvPr id="688" name="Shape 688"/>
          <p:cNvSpPr/>
          <p:nvPr/>
        </p:nvSpPr>
        <p:spPr>
          <a:xfrm>
            <a:off x="4908591" y="1035976"/>
            <a:ext cx="247800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9" name="Shape 689"/>
          <p:cNvCxnSpPr>
            <a:stCxn id="688" idx="2"/>
          </p:cNvCxnSpPr>
          <p:nvPr/>
        </p:nvCxnSpPr>
        <p:spPr>
          <a:xfrm flipH="1">
            <a:off x="1053291" y="1293676"/>
            <a:ext cx="3979200" cy="2205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/>
          <p:nvPr/>
        </p:nvSpPr>
        <p:spPr>
          <a:xfrm>
            <a:off x="502824" y="3458615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Shape 691"/>
          <p:cNvSpPr txBox="1"/>
          <p:nvPr/>
        </p:nvSpPr>
        <p:spPr>
          <a:xfrm>
            <a:off x="3570975" y="5052300"/>
            <a:ext cx="14112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6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copyright Andrej Karpathy.</a:t>
            </a:r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144439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Learned Filters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7500"/>
          <a:stretch/>
        </p:blipFill>
        <p:spPr>
          <a:xfrm>
            <a:off x="0" y="1587500"/>
            <a:ext cx="2057400" cy="3681835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2667000" y="6400800"/>
            <a:ext cx="373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dirty="0"/>
              <a:t>Figure Credit: [</a:t>
            </a:r>
            <a:r>
              <a:rPr lang="en-US" dirty="0" err="1"/>
              <a:t>Zeiler</a:t>
            </a:r>
            <a:r>
              <a:rPr lang="en-US" dirty="0"/>
              <a:t> &amp; Fergus ECCV14]</a:t>
            </a:r>
          </a:p>
        </p:txBody>
      </p:sp>
    </p:spTree>
    <p:extLst>
      <p:ext uri="{BB962C8B-B14F-4D97-AF65-F5344CB8AC3E}">
        <p14:creationId xmlns:p14="http://schemas.microsoft.com/office/powerpoint/2010/main" val="2153302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Learned Filters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0"/>
            <a:ext cx="9144000" cy="3681835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2667000" y="6400800"/>
            <a:ext cx="373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dirty="0"/>
              <a:t>Figure Credit: [</a:t>
            </a:r>
            <a:r>
              <a:rPr lang="en-US" dirty="0" err="1"/>
              <a:t>Zeiler</a:t>
            </a:r>
            <a:r>
              <a:rPr lang="en-US" dirty="0"/>
              <a:t> &amp; Fergus ECCV14]</a:t>
            </a:r>
          </a:p>
        </p:txBody>
      </p:sp>
    </p:spTree>
    <p:extLst>
      <p:ext uri="{BB962C8B-B14F-4D97-AF65-F5344CB8AC3E}">
        <p14:creationId xmlns:p14="http://schemas.microsoft.com/office/powerpoint/2010/main" val="741904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Learned Filters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800"/>
            <a:ext cx="9144000" cy="3437240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2667000" y="6400800"/>
            <a:ext cx="373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dirty="0"/>
              <a:t>Figure Credit: [</a:t>
            </a:r>
            <a:r>
              <a:rPr lang="en-US" dirty="0" err="1"/>
              <a:t>Zeiler</a:t>
            </a:r>
            <a:r>
              <a:rPr lang="en-US" dirty="0"/>
              <a:t> &amp; Fergus ECCV14]</a:t>
            </a:r>
          </a:p>
        </p:txBody>
      </p:sp>
    </p:spTree>
    <p:extLst>
      <p:ext uri="{BB962C8B-B14F-4D97-AF65-F5344CB8AC3E}">
        <p14:creationId xmlns:p14="http://schemas.microsoft.com/office/powerpoint/2010/main" val="838950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Learned Filters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990"/>
            <a:ext cx="9144000" cy="5638010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2667000" y="6400800"/>
            <a:ext cx="373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dirty="0"/>
              <a:t>Figure Credit: [</a:t>
            </a:r>
            <a:r>
              <a:rPr lang="en-US" dirty="0" err="1"/>
              <a:t>Zeiler</a:t>
            </a:r>
            <a:r>
              <a:rPr lang="en-US" dirty="0"/>
              <a:t> &amp; Fergus ECCV14]</a:t>
            </a:r>
          </a:p>
        </p:txBody>
      </p:sp>
    </p:spTree>
    <p:extLst>
      <p:ext uri="{BB962C8B-B14F-4D97-AF65-F5344CB8AC3E}">
        <p14:creationId xmlns:p14="http://schemas.microsoft.com/office/powerpoint/2010/main" val="1430623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6824160" y="1746904"/>
            <a:ext cx="1457280" cy="921697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Linear 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Classifier</a:t>
            </a:r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8291520" y="2200551"/>
            <a:ext cx="414720" cy="1441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1694881" y="2199112"/>
            <a:ext cx="5961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2293920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Low-Level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</a:t>
            </a: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3490561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20" y="1592808"/>
            <a:ext cx="1707840" cy="110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1" name="AutoShape 9"/>
          <p:cNvSpPr>
            <a:spLocks noChangeArrowheads="1"/>
          </p:cNvSpPr>
          <p:nvPr/>
        </p:nvSpPr>
        <p:spPr bwMode="auto">
          <a:xfrm>
            <a:off x="3795841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Mid-Level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</a:t>
            </a: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4992480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203" name="AutoShape 11"/>
          <p:cNvSpPr>
            <a:spLocks noChangeArrowheads="1"/>
          </p:cNvSpPr>
          <p:nvPr/>
        </p:nvSpPr>
        <p:spPr bwMode="auto">
          <a:xfrm>
            <a:off x="5297760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High-Level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</a:t>
            </a: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6494401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26881" y="2567790"/>
            <a:ext cx="2793599" cy="3804880"/>
            <a:chOff x="326881" y="2567790"/>
            <a:chExt cx="2793599" cy="3804880"/>
          </a:xfrm>
        </p:grpSpPr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81" y="3092006"/>
              <a:ext cx="2748960" cy="3280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08" name="Line 16"/>
            <p:cNvSpPr>
              <a:spLocks noChangeShapeType="1"/>
            </p:cNvSpPr>
            <p:nvPr/>
          </p:nvSpPr>
          <p:spPr bwMode="auto">
            <a:xfrm flipV="1">
              <a:off x="2848320" y="2567790"/>
              <a:ext cx="272160" cy="525655"/>
            </a:xfrm>
            <a:prstGeom prst="line">
              <a:avLst/>
            </a:prstGeom>
            <a:noFill/>
            <a:ln w="36000" cap="flat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31360" y="2567790"/>
            <a:ext cx="2772000" cy="3800559"/>
            <a:chOff x="3231360" y="2567790"/>
            <a:chExt cx="2772000" cy="3800559"/>
          </a:xfrm>
        </p:grpSpPr>
        <p:pic>
          <p:nvPicPr>
            <p:cNvPr id="8206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360" y="3092005"/>
              <a:ext cx="2772000" cy="3276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09" name="Line 17"/>
            <p:cNvSpPr>
              <a:spLocks noChangeShapeType="1"/>
            </p:cNvSpPr>
            <p:nvPr/>
          </p:nvSpPr>
          <p:spPr bwMode="auto">
            <a:xfrm flipV="1">
              <a:off x="4512960" y="2567790"/>
              <a:ext cx="1440" cy="525655"/>
            </a:xfrm>
            <a:prstGeom prst="line">
              <a:avLst/>
            </a:prstGeom>
            <a:noFill/>
            <a:ln w="36000" cap="flat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62400" y="2531786"/>
            <a:ext cx="2787840" cy="3836563"/>
            <a:chOff x="6062400" y="2531786"/>
            <a:chExt cx="2787840" cy="3836563"/>
          </a:xfrm>
        </p:grpSpPr>
        <p:pic>
          <p:nvPicPr>
            <p:cNvPr id="8207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480" y="3081924"/>
              <a:ext cx="2705760" cy="3286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10" name="Line 18"/>
            <p:cNvSpPr>
              <a:spLocks noChangeShapeType="1"/>
            </p:cNvSpPr>
            <p:nvPr/>
          </p:nvSpPr>
          <p:spPr bwMode="auto">
            <a:xfrm flipH="1" flipV="1">
              <a:off x="6062400" y="2531786"/>
              <a:ext cx="313920" cy="561659"/>
            </a:xfrm>
            <a:prstGeom prst="line">
              <a:avLst/>
            </a:prstGeom>
            <a:noFill/>
            <a:ln w="36000" cap="flat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</p:grp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59040" y="6324600"/>
            <a:ext cx="8972640" cy="34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6000" cap="flat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57147" rIns="97967" bIns="5714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US" sz="1600" dirty="0">
                <a:latin typeface="Tiresias PCfont" charset="0"/>
              </a:rPr>
              <a:t>Feature visualization of convolutional net trained on </a:t>
            </a:r>
            <a:r>
              <a:rPr lang="en-US" sz="1600" dirty="0" err="1">
                <a:latin typeface="Tiresias PCfont" charset="0"/>
              </a:rPr>
              <a:t>ImageNet</a:t>
            </a:r>
            <a:r>
              <a:rPr lang="en-US" sz="1600" dirty="0">
                <a:latin typeface="Tiresias PCfont" charset="0"/>
              </a:rPr>
              <a:t> from [</a:t>
            </a:r>
            <a:r>
              <a:rPr lang="en-US" sz="1600" dirty="0" err="1">
                <a:latin typeface="Tiresias PCfont" charset="0"/>
              </a:rPr>
              <a:t>Zeiler</a:t>
            </a:r>
            <a:r>
              <a:rPr lang="en-US" sz="1600" dirty="0">
                <a:latin typeface="Tiresias PCfont" charset="0"/>
              </a:rPr>
              <a:t> &amp; Fergus 2013]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8324520" y="1752600"/>
            <a:ext cx="8956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“car”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123C81E-C31D-8B4B-861C-B7563DE6F8FF}"/>
              </a:ext>
            </a:extLst>
          </p:cNvPr>
          <p:cNvSpPr txBox="1">
            <a:spLocks/>
          </p:cNvSpPr>
          <p:nvPr/>
        </p:nvSpPr>
        <p:spPr>
          <a:xfrm>
            <a:off x="46724" y="228600"/>
            <a:ext cx="9050552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kern="0" dirty="0"/>
              <a:t>We can learn image features now!</a:t>
            </a:r>
          </a:p>
        </p:txBody>
      </p:sp>
    </p:spTree>
    <p:extLst>
      <p:ext uri="{BB962C8B-B14F-4D97-AF65-F5344CB8AC3E}">
        <p14:creationId xmlns:p14="http://schemas.microsoft.com/office/powerpoint/2010/main" val="1133719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Features learned by CNN layers</a:t>
            </a:r>
          </a:p>
          <a:p>
            <a:pPr lvl="1"/>
            <a:r>
              <a:rPr lang="en-US" dirty="0"/>
              <a:t>Stride, padding </a:t>
            </a:r>
          </a:p>
          <a:p>
            <a:pPr lvl="1"/>
            <a:r>
              <a:rPr lang="en-US" dirty="0"/>
              <a:t>1x1 convolutions</a:t>
            </a:r>
          </a:p>
          <a:p>
            <a:pPr lvl="1"/>
            <a:r>
              <a:rPr lang="en-US" dirty="0"/>
              <a:t>Pooling layers</a:t>
            </a:r>
          </a:p>
          <a:p>
            <a:pPr lvl="1"/>
            <a:r>
              <a:rPr lang="en-US" dirty="0"/>
              <a:t>Fully-connected layers as convolutions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6</a:t>
            </a:fld>
            <a:endParaRPr lang="en" sz="1800">
              <a:solidFill>
                <a:srgbClr val="FFFFFF"/>
              </a:solidFill>
            </a:endParaRPr>
          </a:p>
        </p:txBody>
      </p:sp>
      <p:pic>
        <p:nvPicPr>
          <p:cNvPr id="1838" name="Shape 1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49" y="5300375"/>
            <a:ext cx="7521527" cy="7956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0" y="227000"/>
            <a:ext cx="9144000" cy="7636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" kern="0" dirty="0"/>
              <a:t>Recall: (Fully-Connected) Neural networks</a:t>
            </a:r>
            <a:endParaRPr lang="en-US" kern="0" dirty="0"/>
          </a:p>
        </p:txBody>
      </p:sp>
      <p:sp>
        <p:nvSpPr>
          <p:cNvPr id="23" name="Shape 1804">
            <a:extLst>
              <a:ext uri="{FF2B5EF4-FFF2-40B4-BE49-F238E27FC236}">
                <a16:creationId xmlns:a16="http://schemas.microsoft.com/office/drawing/2014/main" id="{3E4B7D18-F5AD-974A-A561-D5F66D0558E0}"/>
              </a:ext>
            </a:extLst>
          </p:cNvPr>
          <p:cNvSpPr/>
          <p:nvPr/>
        </p:nvSpPr>
        <p:spPr>
          <a:xfrm>
            <a:off x="2788250" y="3333575"/>
            <a:ext cx="448200" cy="14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4" name="Shape 1805">
            <a:extLst>
              <a:ext uri="{FF2B5EF4-FFF2-40B4-BE49-F238E27FC236}">
                <a16:creationId xmlns:a16="http://schemas.microsoft.com/office/drawing/2014/main" id="{2857FF5D-0C19-DA47-98C2-03FBE0DCCCBE}"/>
              </a:ext>
            </a:extLst>
          </p:cNvPr>
          <p:cNvSpPr/>
          <p:nvPr/>
        </p:nvSpPr>
        <p:spPr>
          <a:xfrm>
            <a:off x="4136453" y="3669740"/>
            <a:ext cx="448200" cy="85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</a:p>
        </p:txBody>
      </p:sp>
      <p:cxnSp>
        <p:nvCxnSpPr>
          <p:cNvPr id="25" name="Shape 1806">
            <a:extLst>
              <a:ext uri="{FF2B5EF4-FFF2-40B4-BE49-F238E27FC236}">
                <a16:creationId xmlns:a16="http://schemas.microsoft.com/office/drawing/2014/main" id="{F0143910-4A0A-A24E-B572-5F92C43B1017}"/>
              </a:ext>
            </a:extLst>
          </p:cNvPr>
          <p:cNvCxnSpPr/>
          <p:nvPr/>
        </p:nvCxnSpPr>
        <p:spPr>
          <a:xfrm rot="10800000" flipH="1">
            <a:off x="3236479" y="4526250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1807">
            <a:extLst>
              <a:ext uri="{FF2B5EF4-FFF2-40B4-BE49-F238E27FC236}">
                <a16:creationId xmlns:a16="http://schemas.microsoft.com/office/drawing/2014/main" id="{EE912689-82B8-174E-8E8D-9D84B43E7B05}"/>
              </a:ext>
            </a:extLst>
          </p:cNvPr>
          <p:cNvCxnSpPr/>
          <p:nvPr/>
        </p:nvCxnSpPr>
        <p:spPr>
          <a:xfrm>
            <a:off x="3236479" y="3341567"/>
            <a:ext cx="912599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1808">
            <a:extLst>
              <a:ext uri="{FF2B5EF4-FFF2-40B4-BE49-F238E27FC236}">
                <a16:creationId xmlns:a16="http://schemas.microsoft.com/office/drawing/2014/main" id="{29267D96-971B-9441-80C0-311F6EE84A2D}"/>
              </a:ext>
            </a:extLst>
          </p:cNvPr>
          <p:cNvSpPr txBox="1"/>
          <p:nvPr/>
        </p:nvSpPr>
        <p:spPr>
          <a:xfrm>
            <a:off x="3364583" y="3840482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</a:p>
        </p:txBody>
      </p:sp>
      <p:sp>
        <p:nvSpPr>
          <p:cNvPr id="28" name="Shape 1809">
            <a:extLst>
              <a:ext uri="{FF2B5EF4-FFF2-40B4-BE49-F238E27FC236}">
                <a16:creationId xmlns:a16="http://schemas.microsoft.com/office/drawing/2014/main" id="{E8E6A026-03A5-B04D-B584-0C41EAD341E5}"/>
              </a:ext>
            </a:extLst>
          </p:cNvPr>
          <p:cNvSpPr/>
          <p:nvPr/>
        </p:nvSpPr>
        <p:spPr>
          <a:xfrm>
            <a:off x="5548680" y="3859197"/>
            <a:ext cx="448200" cy="47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</a:p>
        </p:txBody>
      </p:sp>
      <p:cxnSp>
        <p:nvCxnSpPr>
          <p:cNvPr id="29" name="Shape 1810">
            <a:extLst>
              <a:ext uri="{FF2B5EF4-FFF2-40B4-BE49-F238E27FC236}">
                <a16:creationId xmlns:a16="http://schemas.microsoft.com/office/drawing/2014/main" id="{E25173D8-808C-234A-BA57-A41974A2899B}"/>
              </a:ext>
            </a:extLst>
          </p:cNvPr>
          <p:cNvCxnSpPr/>
          <p:nvPr/>
        </p:nvCxnSpPr>
        <p:spPr>
          <a:xfrm>
            <a:off x="4565178" y="3669740"/>
            <a:ext cx="100050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1811">
            <a:extLst>
              <a:ext uri="{FF2B5EF4-FFF2-40B4-BE49-F238E27FC236}">
                <a16:creationId xmlns:a16="http://schemas.microsoft.com/office/drawing/2014/main" id="{FFCC56F7-90B1-5A4E-8C5B-139244B5FD4B}"/>
              </a:ext>
            </a:extLst>
          </p:cNvPr>
          <p:cNvCxnSpPr/>
          <p:nvPr/>
        </p:nvCxnSpPr>
        <p:spPr>
          <a:xfrm rot="10800000" flipH="1">
            <a:off x="4581191" y="4325809"/>
            <a:ext cx="96870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1812">
            <a:extLst>
              <a:ext uri="{FF2B5EF4-FFF2-40B4-BE49-F238E27FC236}">
                <a16:creationId xmlns:a16="http://schemas.microsoft.com/office/drawing/2014/main" id="{863B7384-9579-554D-829D-D221AD867CE2}"/>
              </a:ext>
            </a:extLst>
          </p:cNvPr>
          <p:cNvSpPr txBox="1"/>
          <p:nvPr/>
        </p:nvSpPr>
        <p:spPr>
          <a:xfrm>
            <a:off x="4739034" y="3846671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</a:p>
        </p:txBody>
      </p:sp>
      <p:sp>
        <p:nvSpPr>
          <p:cNvPr id="32" name="Shape 1813">
            <a:extLst>
              <a:ext uri="{FF2B5EF4-FFF2-40B4-BE49-F238E27FC236}">
                <a16:creationId xmlns:a16="http://schemas.microsoft.com/office/drawing/2014/main" id="{FA04AF3F-F369-D042-8DAF-C6CFBEBBEE68}"/>
              </a:ext>
            </a:extLst>
          </p:cNvPr>
          <p:cNvSpPr txBox="1"/>
          <p:nvPr/>
        </p:nvSpPr>
        <p:spPr>
          <a:xfrm>
            <a:off x="2063550" y="4509900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3072</a:t>
            </a:r>
          </a:p>
        </p:txBody>
      </p:sp>
      <p:sp>
        <p:nvSpPr>
          <p:cNvPr id="33" name="Shape 1814">
            <a:extLst>
              <a:ext uri="{FF2B5EF4-FFF2-40B4-BE49-F238E27FC236}">
                <a16:creationId xmlns:a16="http://schemas.microsoft.com/office/drawing/2014/main" id="{8892F380-2A4E-524D-8555-4D0AE859C88C}"/>
              </a:ext>
            </a:extLst>
          </p:cNvPr>
          <p:cNvSpPr txBox="1"/>
          <p:nvPr/>
        </p:nvSpPr>
        <p:spPr>
          <a:xfrm>
            <a:off x="4036000" y="4509900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34" name="Shape 1815">
            <a:extLst>
              <a:ext uri="{FF2B5EF4-FFF2-40B4-BE49-F238E27FC236}">
                <a16:creationId xmlns:a16="http://schemas.microsoft.com/office/drawing/2014/main" id="{A723F7A9-DBBA-914C-8F39-23F696FDD7D5}"/>
              </a:ext>
            </a:extLst>
          </p:cNvPr>
          <p:cNvSpPr txBox="1"/>
          <p:nvPr/>
        </p:nvSpPr>
        <p:spPr>
          <a:xfrm>
            <a:off x="5569450" y="4440750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pic>
        <p:nvPicPr>
          <p:cNvPr id="35" name="Shape 1789">
            <a:extLst>
              <a:ext uri="{FF2B5EF4-FFF2-40B4-BE49-F238E27FC236}">
                <a16:creationId xmlns:a16="http://schemas.microsoft.com/office/drawing/2014/main" id="{E8EB39FB-31CE-8944-94EC-0CBD7FBC7C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008" y="220932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1790">
            <a:extLst>
              <a:ext uri="{FF2B5EF4-FFF2-40B4-BE49-F238E27FC236}">
                <a16:creationId xmlns:a16="http://schemas.microsoft.com/office/drawing/2014/main" id="{C4D10B79-50FE-5A40-8175-DB57220B5EED}"/>
              </a:ext>
            </a:extLst>
          </p:cNvPr>
          <p:cNvSpPr txBox="1"/>
          <p:nvPr/>
        </p:nvSpPr>
        <p:spPr>
          <a:xfrm>
            <a:off x="499750" y="21706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Linear score function:</a:t>
            </a:r>
          </a:p>
        </p:txBody>
      </p:sp>
      <p:sp>
        <p:nvSpPr>
          <p:cNvPr id="37" name="Shape 1791">
            <a:extLst>
              <a:ext uri="{FF2B5EF4-FFF2-40B4-BE49-F238E27FC236}">
                <a16:creationId xmlns:a16="http://schemas.microsoft.com/office/drawing/2014/main" id="{C9A962DB-EE3C-DE46-821A-B7F5BF52A6DE}"/>
              </a:ext>
            </a:extLst>
          </p:cNvPr>
          <p:cNvSpPr txBox="1"/>
          <p:nvPr/>
        </p:nvSpPr>
        <p:spPr>
          <a:xfrm>
            <a:off x="497750" y="27475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2-layer Neural Network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id="38" name="Shape 1792">
            <a:extLst>
              <a:ext uri="{FF2B5EF4-FFF2-40B4-BE49-F238E27FC236}">
                <a16:creationId xmlns:a16="http://schemas.microsoft.com/office/drawing/2014/main" id="{186C0766-45A3-6A43-B8D8-AD9AC11945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1126" y="2805000"/>
            <a:ext cx="3554875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0300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/>
        </p:nvSpPr>
        <p:spPr>
          <a:xfrm>
            <a:off x="138150" y="91770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closer look at spatial dimensions:</a:t>
            </a:r>
          </a:p>
        </p:txBody>
      </p:sp>
      <p:sp>
        <p:nvSpPr>
          <p:cNvPr id="706" name="Shape 706"/>
          <p:cNvSpPr/>
          <p:nvPr/>
        </p:nvSpPr>
        <p:spPr>
          <a:xfrm>
            <a:off x="1267100" y="3161375"/>
            <a:ext cx="282300" cy="8139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2863350" y="3427175"/>
            <a:ext cx="282300" cy="2823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Shape 708"/>
          <p:cNvCxnSpPr>
            <a:endCxn id="707" idx="2"/>
          </p:cNvCxnSpPr>
          <p:nvPr/>
        </p:nvCxnSpPr>
        <p:spPr>
          <a:xfrm rot="10800000" flipH="1">
            <a:off x="1373850" y="3568325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9" name="Shape 709"/>
          <p:cNvCxnSpPr>
            <a:endCxn id="707" idx="2"/>
          </p:cNvCxnSpPr>
          <p:nvPr/>
        </p:nvCxnSpPr>
        <p:spPr>
          <a:xfrm>
            <a:off x="1393350" y="3331025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0" name="Shape 710"/>
          <p:cNvCxnSpPr>
            <a:endCxn id="707" idx="2"/>
          </p:cNvCxnSpPr>
          <p:nvPr/>
        </p:nvCxnSpPr>
        <p:spPr>
          <a:xfrm>
            <a:off x="1529550" y="3181625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1" name="Shape 711"/>
          <p:cNvCxnSpPr>
            <a:endCxn id="707" idx="2"/>
          </p:cNvCxnSpPr>
          <p:nvPr/>
        </p:nvCxnSpPr>
        <p:spPr>
          <a:xfrm rot="10800000" flipH="1">
            <a:off x="1555650" y="3568325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12" name="Shape 712"/>
          <p:cNvSpPr txBox="1"/>
          <p:nvPr/>
        </p:nvSpPr>
        <p:spPr>
          <a:xfrm>
            <a:off x="1463200" y="44893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1827500" y="2416200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792588" y="4881007"/>
            <a:ext cx="491699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15" name="Shape 715"/>
          <p:cNvSpPr/>
          <p:nvPr/>
        </p:nvSpPr>
        <p:spPr>
          <a:xfrm>
            <a:off x="850575" y="218937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3108425" y="1767000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32x32x3 image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717" name="Shape 717"/>
          <p:cNvCxnSpPr/>
          <p:nvPr/>
        </p:nvCxnSpPr>
        <p:spPr>
          <a:xfrm flipH="1">
            <a:off x="1977350" y="2008775"/>
            <a:ext cx="984300" cy="23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18" name="Shape 718"/>
          <p:cNvCxnSpPr/>
          <p:nvPr/>
        </p:nvCxnSpPr>
        <p:spPr>
          <a:xfrm flipH="1">
            <a:off x="1666350" y="2492300"/>
            <a:ext cx="1398900" cy="543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19" name="Shape 719"/>
          <p:cNvCxnSpPr/>
          <p:nvPr/>
        </p:nvCxnSpPr>
        <p:spPr>
          <a:xfrm>
            <a:off x="3600600" y="3571625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0" name="Shape 720"/>
          <p:cNvSpPr txBox="1"/>
          <p:nvPr/>
        </p:nvSpPr>
        <p:spPr>
          <a:xfrm>
            <a:off x="3471125" y="3709475"/>
            <a:ext cx="3272400" cy="81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convolve (slide) over all spatial locations</a:t>
            </a:r>
          </a:p>
        </p:txBody>
      </p:sp>
      <p:sp>
        <p:nvSpPr>
          <p:cNvPr id="721" name="Shape 721"/>
          <p:cNvSpPr/>
          <p:nvPr/>
        </p:nvSpPr>
        <p:spPr>
          <a:xfrm>
            <a:off x="6703650" y="2189375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Shape 722"/>
          <p:cNvSpPr txBox="1"/>
          <p:nvPr/>
        </p:nvSpPr>
        <p:spPr>
          <a:xfrm>
            <a:off x="6709050" y="1522200"/>
            <a:ext cx="1804500" cy="54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activation map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6588143" y="4902854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7255653" y="44471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7660053" y="3036187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70068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1" name="Shape 731"/>
          <p:cNvGraphicFramePr/>
          <p:nvPr/>
        </p:nvGraphicFramePr>
        <p:xfrm>
          <a:off x="302525" y="22320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32" name="Shape 732"/>
          <p:cNvSpPr txBox="1"/>
          <p:nvPr/>
        </p:nvSpPr>
        <p:spPr>
          <a:xfrm>
            <a:off x="3734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input (spatially)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1390175" y="165162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3095700" y="352122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138150" y="91770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closer look at spatial dimensions: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415643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1" name="Shape 741"/>
          <p:cNvGraphicFramePr/>
          <p:nvPr/>
        </p:nvGraphicFramePr>
        <p:xfrm>
          <a:off x="302525" y="22320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42" name="Shape 742"/>
          <p:cNvSpPr txBox="1"/>
          <p:nvPr/>
        </p:nvSpPr>
        <p:spPr>
          <a:xfrm>
            <a:off x="3734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input (spatially)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1390175" y="165162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3095700" y="352122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138150" y="91770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closer look at spatial dimensions: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235219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3734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input (spatially)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1390175" y="165162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3095700" y="352122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38150" y="91770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755" name="Shape 755"/>
          <p:cNvGraphicFramePr/>
          <p:nvPr/>
        </p:nvGraphicFramePr>
        <p:xfrm>
          <a:off x="302525" y="22320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39745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/>
        </p:nvSpPr>
        <p:spPr>
          <a:xfrm>
            <a:off x="35814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input (spatially)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390175" y="165162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3095700" y="352122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38150" y="91770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765" name="Shape 765"/>
          <p:cNvGraphicFramePr/>
          <p:nvPr/>
        </p:nvGraphicFramePr>
        <p:xfrm>
          <a:off x="302525" y="22320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15704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/>
        </p:nvSpPr>
        <p:spPr>
          <a:xfrm>
            <a:off x="3734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input (spatially)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3x3 filter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5x5 output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1390175" y="165162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3095700" y="352122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138150" y="91770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775" name="Shape 775"/>
          <p:cNvGraphicFramePr/>
          <p:nvPr/>
        </p:nvGraphicFramePr>
        <p:xfrm>
          <a:off x="302525" y="22320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874455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/>
        </p:nvSpPr>
        <p:spPr>
          <a:xfrm>
            <a:off x="4572300" y="18912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input (spatially)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3x3 filter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833"/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stride 2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1390175" y="165162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3095700" y="352122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138150" y="91770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785" name="Shape 785"/>
          <p:cNvGraphicFramePr/>
          <p:nvPr/>
        </p:nvGraphicFramePr>
        <p:xfrm>
          <a:off x="302525" y="22320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39070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4572300" y="18912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input (spatially)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3x3 filter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stride 2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1390175" y="165162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3095700" y="352122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138150" y="91770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795" name="Shape 795"/>
          <p:cNvGraphicFramePr/>
          <p:nvPr/>
        </p:nvGraphicFramePr>
        <p:xfrm>
          <a:off x="302525" y="22320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606282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 txBox="1"/>
          <p:nvPr/>
        </p:nvSpPr>
        <p:spPr>
          <a:xfrm>
            <a:off x="4572300" y="18912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input (spatially)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3x3 filter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stride 2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3x3 output!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Shape 802"/>
          <p:cNvSpPr txBox="1"/>
          <p:nvPr/>
        </p:nvSpPr>
        <p:spPr>
          <a:xfrm>
            <a:off x="1390175" y="165162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3095700" y="352122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138150" y="91770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805" name="Shape 805"/>
          <p:cNvGraphicFramePr/>
          <p:nvPr/>
        </p:nvGraphicFramePr>
        <p:xfrm>
          <a:off x="302525" y="22320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350354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/>
        </p:nvSpPr>
        <p:spPr>
          <a:xfrm>
            <a:off x="4572300" y="18912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input (spatially)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3x3 filter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stride 3?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1390175" y="165162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813" name="Shape 813"/>
          <p:cNvSpPr txBox="1"/>
          <p:nvPr/>
        </p:nvSpPr>
        <p:spPr>
          <a:xfrm>
            <a:off x="3095700" y="352122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138150" y="91770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815" name="Shape 815"/>
          <p:cNvGraphicFramePr/>
          <p:nvPr/>
        </p:nvGraphicFramePr>
        <p:xfrm>
          <a:off x="302525" y="22320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82044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287025" y="2333350"/>
            <a:ext cx="9144000" cy="9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CD6DD-D37B-0ABB-5C71-38D8F511DD30}"/>
              </a:ext>
            </a:extLst>
          </p:cNvPr>
          <p:cNvSpPr txBox="1"/>
          <p:nvPr/>
        </p:nvSpPr>
        <p:spPr>
          <a:xfrm>
            <a:off x="3200400" y="3886200"/>
            <a:ext cx="34451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2800" dirty="0"/>
              <a:t>Local connectivity </a:t>
            </a:r>
          </a:p>
          <a:p>
            <a:pPr marL="228600" indent="-228600">
              <a:buAutoNum type="arabicPeriod"/>
            </a:pPr>
            <a:r>
              <a:rPr lang="en-US" sz="2800" dirty="0"/>
              <a:t>Parameter sharing</a:t>
            </a:r>
          </a:p>
        </p:txBody>
      </p:sp>
    </p:spTree>
    <p:extLst>
      <p:ext uri="{BB962C8B-B14F-4D97-AF65-F5344CB8AC3E}">
        <p14:creationId xmlns:p14="http://schemas.microsoft.com/office/powerpoint/2010/main" val="2817216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/>
        </p:nvSpPr>
        <p:spPr>
          <a:xfrm>
            <a:off x="4572300" y="18912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input (spatially)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3x3 filter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stride 3?</a:t>
            </a:r>
          </a:p>
        </p:txBody>
      </p:sp>
      <p:sp>
        <p:nvSpPr>
          <p:cNvPr id="822" name="Shape 822"/>
          <p:cNvSpPr txBox="1"/>
          <p:nvPr/>
        </p:nvSpPr>
        <p:spPr>
          <a:xfrm>
            <a:off x="1390175" y="1651625"/>
            <a:ext cx="548700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3095700" y="3521225"/>
            <a:ext cx="587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</a:p>
        </p:txBody>
      </p:sp>
      <p:sp>
        <p:nvSpPr>
          <p:cNvPr id="824" name="Shape 824"/>
          <p:cNvSpPr txBox="1"/>
          <p:nvPr/>
        </p:nvSpPr>
        <p:spPr>
          <a:xfrm>
            <a:off x="138150" y="917700"/>
            <a:ext cx="8375400" cy="60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825" name="Shape 825"/>
          <p:cNvGraphicFramePr/>
          <p:nvPr/>
        </p:nvGraphicFramePr>
        <p:xfrm>
          <a:off x="302525" y="22320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26" name="Shape 826"/>
          <p:cNvSpPr txBox="1"/>
          <p:nvPr/>
        </p:nvSpPr>
        <p:spPr>
          <a:xfrm>
            <a:off x="4689650" y="3506550"/>
            <a:ext cx="3972000" cy="121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doesn’t fit!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cannot apply 3x3 filter on 7x7 input with stride 3.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917009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2" name="Shape 832"/>
          <p:cNvGraphicFramePr/>
          <p:nvPr/>
        </p:nvGraphicFramePr>
        <p:xfrm>
          <a:off x="454925" y="16986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833" name="Shape 833"/>
          <p:cNvCxnSpPr/>
          <p:nvPr/>
        </p:nvCxnSpPr>
        <p:spPr>
          <a:xfrm>
            <a:off x="464475" y="1485675"/>
            <a:ext cx="2695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4" name="Shape 834"/>
          <p:cNvSpPr txBox="1"/>
          <p:nvPr/>
        </p:nvSpPr>
        <p:spPr>
          <a:xfrm>
            <a:off x="1357025" y="948325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833"/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Shape 835"/>
          <p:cNvSpPr txBox="1"/>
          <p:nvPr/>
        </p:nvSpPr>
        <p:spPr>
          <a:xfrm>
            <a:off x="3412900" y="2667225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Shape 836"/>
          <p:cNvCxnSpPr/>
          <p:nvPr/>
        </p:nvCxnSpPr>
        <p:spPr>
          <a:xfrm>
            <a:off x="3300300" y="1708000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7" name="Shape 837"/>
          <p:cNvSpPr txBox="1"/>
          <p:nvPr/>
        </p:nvSpPr>
        <p:spPr>
          <a:xfrm>
            <a:off x="844575" y="2799687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Shape 838"/>
          <p:cNvSpPr txBox="1"/>
          <p:nvPr/>
        </p:nvSpPr>
        <p:spPr>
          <a:xfrm>
            <a:off x="1618875" y="2023137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Shape 839"/>
          <p:cNvSpPr txBox="1"/>
          <p:nvPr/>
        </p:nvSpPr>
        <p:spPr>
          <a:xfrm>
            <a:off x="4608425" y="1421925"/>
            <a:ext cx="4535700" cy="241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size: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 - F) / stride + 1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N = 7, F = 3: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1 =&gt; (7 - 3)/1 + 1 = 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2 =&gt; (7 - 3)/2 + 1 = 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3 =&gt; (7 - 3)/3 + 1 = 2.33 :\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752191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/>
        </p:nvSpPr>
        <p:spPr>
          <a:xfrm>
            <a:off x="212775" y="991275"/>
            <a:ext cx="8548200" cy="6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 back to…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32x32 input convolved repeatedly with 5x5 filters shrinks volumes spatially!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(32 -&gt; 28 -&gt; 24 ...). Shrinking too fast is not good, doesn’t work well.</a:t>
            </a:r>
          </a:p>
        </p:txBody>
      </p:sp>
      <p:sp>
        <p:nvSpPr>
          <p:cNvPr id="871" name="Shape 871"/>
          <p:cNvSpPr/>
          <p:nvPr/>
        </p:nvSpPr>
        <p:spPr>
          <a:xfrm>
            <a:off x="212775" y="24404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Shape 872"/>
          <p:cNvSpPr txBox="1"/>
          <p:nvPr/>
        </p:nvSpPr>
        <p:spPr>
          <a:xfrm>
            <a:off x="825400" y="47404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1189700" y="26672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154787" y="51320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875" name="Shape 875"/>
          <p:cNvCxnSpPr/>
          <p:nvPr/>
        </p:nvCxnSpPr>
        <p:spPr>
          <a:xfrm>
            <a:off x="1517575" y="371905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6" name="Shape 876"/>
          <p:cNvSpPr txBox="1"/>
          <p:nvPr/>
        </p:nvSpPr>
        <p:spPr>
          <a:xfrm>
            <a:off x="1556900" y="373330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877" name="Shape 877"/>
          <p:cNvSpPr/>
          <p:nvPr/>
        </p:nvSpPr>
        <p:spPr>
          <a:xfrm>
            <a:off x="2727375" y="244040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Shape 878"/>
          <p:cNvSpPr txBox="1"/>
          <p:nvPr/>
        </p:nvSpPr>
        <p:spPr>
          <a:xfrm>
            <a:off x="3340000" y="47404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3704300" y="26672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880" name="Shape 880"/>
          <p:cNvSpPr txBox="1"/>
          <p:nvPr/>
        </p:nvSpPr>
        <p:spPr>
          <a:xfrm>
            <a:off x="2669387" y="51320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cxnSp>
        <p:nvCxnSpPr>
          <p:cNvPr id="881" name="Shape 881"/>
          <p:cNvCxnSpPr/>
          <p:nvPr/>
        </p:nvCxnSpPr>
        <p:spPr>
          <a:xfrm>
            <a:off x="4260775" y="371905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2" name="Shape 882"/>
          <p:cNvSpPr txBox="1"/>
          <p:nvPr/>
        </p:nvSpPr>
        <p:spPr>
          <a:xfrm>
            <a:off x="4300100" y="373330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e.g. 10 5x5x</a:t>
            </a:r>
            <a:r>
              <a:rPr lang="en" sz="1800" b="1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</a:p>
        </p:txBody>
      </p:sp>
      <p:sp>
        <p:nvSpPr>
          <p:cNvPr id="883" name="Shape 883"/>
          <p:cNvSpPr/>
          <p:nvPr/>
        </p:nvSpPr>
        <p:spPr>
          <a:xfrm>
            <a:off x="5470575" y="244040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4" name="Shape 884"/>
          <p:cNvCxnSpPr/>
          <p:nvPr/>
        </p:nvCxnSpPr>
        <p:spPr>
          <a:xfrm>
            <a:off x="6851575" y="371905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5" name="Shape 885"/>
          <p:cNvSpPr txBox="1"/>
          <p:nvPr/>
        </p:nvSpPr>
        <p:spPr>
          <a:xfrm>
            <a:off x="6890900" y="373330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886" name="Shape 886"/>
          <p:cNvSpPr txBox="1"/>
          <p:nvPr/>
        </p:nvSpPr>
        <p:spPr>
          <a:xfrm>
            <a:off x="8107500" y="347425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887" name="Shape 887"/>
          <p:cNvSpPr txBox="1"/>
          <p:nvPr/>
        </p:nvSpPr>
        <p:spPr>
          <a:xfrm>
            <a:off x="5336387" y="51320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6083200" y="47404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6447500" y="26672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</a:p>
        </p:txBody>
      </p:sp>
      <p:sp>
        <p:nvSpPr>
          <p:cNvPr id="2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121269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/>
          <p:nvPr/>
        </p:nvSpPr>
        <p:spPr>
          <a:xfrm>
            <a:off x="264125" y="106672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practice: Common to zero pad the border</a:t>
            </a:r>
          </a:p>
        </p:txBody>
      </p:sp>
      <p:graphicFrame>
        <p:nvGraphicFramePr>
          <p:cNvPr id="846" name="Shape 846"/>
          <p:cNvGraphicFramePr/>
          <p:nvPr/>
        </p:nvGraphicFramePr>
        <p:xfrm>
          <a:off x="377401" y="1804425"/>
          <a:ext cx="2679975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47" name="Shape 847"/>
          <p:cNvSpPr txBox="1"/>
          <p:nvPr/>
        </p:nvSpPr>
        <p:spPr>
          <a:xfrm>
            <a:off x="3299125" y="188062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input 7x7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</a:t>
            </a: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filter, applied with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1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 with 1 pixel</a:t>
            </a: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border =&gt; what is the output?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Shape 848"/>
          <p:cNvSpPr txBox="1"/>
          <p:nvPr/>
        </p:nvSpPr>
        <p:spPr>
          <a:xfrm>
            <a:off x="5021575" y="4069275"/>
            <a:ext cx="2892600" cy="12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(recall:)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(N - F) / stride + 1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143602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264125" y="106672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practice: Common to zero pad the border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3299125" y="188062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input 7x7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</a:t>
            </a: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filter, applied with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1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 with 1 pixel</a:t>
            </a: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border =&gt; what is the output?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output!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56" name="Shape 856"/>
          <p:cNvGraphicFramePr/>
          <p:nvPr/>
        </p:nvGraphicFramePr>
        <p:xfrm>
          <a:off x="377401" y="1804425"/>
          <a:ext cx="2679975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34445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/>
        </p:nvSpPr>
        <p:spPr>
          <a:xfrm>
            <a:off x="264125" y="106672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practice: Common to zero pad the border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3299125" y="188062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input 7x7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</a:t>
            </a: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filter, applied with </a:t>
            </a: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1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 with 1 pixel</a:t>
            </a: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border =&gt; what is the output?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output!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general, common to see CONV layers with stride 1, filters of size </a:t>
            </a:r>
            <a:r>
              <a:rPr lang="en" sz="20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FxF</a:t>
            </a: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zero-padding with (F-1)/2. (will preserve size 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e.g. F = 3 =&gt; zero pad with 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   F = 5 =&gt; zero pad with 2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   F = 7 =&gt; zero pad with 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64" name="Shape 864"/>
          <p:cNvGraphicFramePr/>
          <p:nvPr/>
        </p:nvGraphicFramePr>
        <p:xfrm>
          <a:off x="377401" y="1804425"/>
          <a:ext cx="2679975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7266806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/>
        </p:nvSpPr>
        <p:spPr>
          <a:xfrm>
            <a:off x="264125" y="1066725"/>
            <a:ext cx="30147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202800" y="2150525"/>
            <a:ext cx="57213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volume: </a:t>
            </a: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32x32x3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5x5 filters with stride 1, pad 2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3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volume size: ?</a:t>
            </a:r>
          </a:p>
        </p:txBody>
      </p:sp>
      <p:sp>
        <p:nvSpPr>
          <p:cNvPr id="897" name="Shape 897"/>
          <p:cNvSpPr/>
          <p:nvPr/>
        </p:nvSpPr>
        <p:spPr>
          <a:xfrm>
            <a:off x="6564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8" name="Shape 898"/>
          <p:cNvCxnSpPr/>
          <p:nvPr/>
        </p:nvCxnSpPr>
        <p:spPr>
          <a:xfrm>
            <a:off x="7385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99" name="Shape 899"/>
          <p:cNvSpPr/>
          <p:nvPr/>
        </p:nvSpPr>
        <p:spPr>
          <a:xfrm>
            <a:off x="8287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0262188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/>
        </p:nvSpPr>
        <p:spPr>
          <a:xfrm>
            <a:off x="264125" y="1066725"/>
            <a:ext cx="30147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202800" y="2150525"/>
            <a:ext cx="6557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volume: </a:t>
            </a:r>
            <a:r>
              <a:rPr lang="en" sz="30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32x32</a:t>
            </a: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000" kern="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5x5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filters with stride </a:t>
            </a:r>
            <a:r>
              <a:rPr lang="en" sz="30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pad </a:t>
            </a:r>
            <a:r>
              <a:rPr lang="en" sz="3000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3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volume size: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+2*</a:t>
            </a:r>
            <a:r>
              <a:rPr lang="en" sz="3000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3000" kern="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)/</a:t>
            </a:r>
            <a:r>
              <a:rPr lang="en" sz="30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+1 = 32 spatially, so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32x32x</a:t>
            </a:r>
            <a:r>
              <a:rPr lang="en" sz="30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907" name="Shape 907"/>
          <p:cNvSpPr/>
          <p:nvPr/>
        </p:nvSpPr>
        <p:spPr>
          <a:xfrm>
            <a:off x="6564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8" name="Shape 908"/>
          <p:cNvCxnSpPr/>
          <p:nvPr/>
        </p:nvCxnSpPr>
        <p:spPr>
          <a:xfrm>
            <a:off x="7385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9" name="Shape 909"/>
          <p:cNvSpPr/>
          <p:nvPr/>
        </p:nvSpPr>
        <p:spPr>
          <a:xfrm>
            <a:off x="8287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147122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/>
          <p:nvPr/>
        </p:nvSpPr>
        <p:spPr>
          <a:xfrm>
            <a:off x="264125" y="1066725"/>
            <a:ext cx="30147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202800" y="2150525"/>
            <a:ext cx="64827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volume: </a:t>
            </a: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32x32x3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5x5 filters with stride 1, pad 2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3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parameters in this layer?</a:t>
            </a:r>
          </a:p>
        </p:txBody>
      </p:sp>
      <p:sp>
        <p:nvSpPr>
          <p:cNvPr id="917" name="Shape 917"/>
          <p:cNvSpPr/>
          <p:nvPr/>
        </p:nvSpPr>
        <p:spPr>
          <a:xfrm>
            <a:off x="6564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8" name="Shape 918"/>
          <p:cNvCxnSpPr/>
          <p:nvPr/>
        </p:nvCxnSpPr>
        <p:spPr>
          <a:xfrm>
            <a:off x="7385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9" name="Shape 919"/>
          <p:cNvSpPr/>
          <p:nvPr/>
        </p:nvSpPr>
        <p:spPr>
          <a:xfrm>
            <a:off x="8287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295209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/>
        </p:nvSpPr>
        <p:spPr>
          <a:xfrm>
            <a:off x="264125" y="1066725"/>
            <a:ext cx="30147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926" name="Shape 926"/>
          <p:cNvSpPr txBox="1"/>
          <p:nvPr/>
        </p:nvSpPr>
        <p:spPr>
          <a:xfrm>
            <a:off x="202800" y="2150525"/>
            <a:ext cx="86160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volume: </a:t>
            </a:r>
            <a:r>
              <a:rPr lang="en" sz="30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32x32</a:t>
            </a: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3000" b="1" kern="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3000" kern="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 5x5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filters with stride 1, pad 2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3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parameters in this layer?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filter has </a:t>
            </a:r>
            <a:r>
              <a:rPr lang="en" sz="3000" kern="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5*5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3000" kern="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+ 1 = </a:t>
            </a:r>
            <a:r>
              <a:rPr lang="en" sz="30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76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params      </a:t>
            </a: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(+1 for bias)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lang="en" sz="30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76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30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760</a:t>
            </a:r>
          </a:p>
        </p:txBody>
      </p:sp>
      <p:sp>
        <p:nvSpPr>
          <p:cNvPr id="927" name="Shape 927"/>
          <p:cNvSpPr/>
          <p:nvPr/>
        </p:nvSpPr>
        <p:spPr>
          <a:xfrm>
            <a:off x="6564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8" name="Shape 928"/>
          <p:cNvCxnSpPr/>
          <p:nvPr/>
        </p:nvCxnSpPr>
        <p:spPr>
          <a:xfrm>
            <a:off x="7385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/>
          <p:nvPr/>
        </p:nvSpPr>
        <p:spPr>
          <a:xfrm>
            <a:off x="8287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691005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3E7D0D-8759-C044-A8DC-5462D26E452B}" type="slidenum">
              <a:rPr lang="en-US">
                <a:solidFill>
                  <a:prstClr val="white">
                    <a:lumMod val="50000"/>
                  </a:prstClr>
                </a:solidFill>
              </a:rPr>
              <a:pPr/>
              <a:t>8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" y="1244291"/>
            <a:ext cx="5757120" cy="54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4038600" y="956261"/>
            <a:ext cx="518400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Example:  200x200 image</a:t>
            </a:r>
          </a:p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                  40K hidden units</a:t>
            </a:r>
          </a:p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		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Fully Connected Layer</a:t>
            </a:r>
          </a:p>
        </p:txBody>
      </p:sp>
      <p:sp>
        <p:nvSpPr>
          <p:cNvPr id="13" name="Shape 1098">
            <a:extLst>
              <a:ext uri="{FF2B5EF4-FFF2-40B4-BE49-F238E27FC236}">
                <a16:creationId xmlns:a16="http://schemas.microsoft.com/office/drawing/2014/main" id="{836EA1FE-38A0-FC4F-9870-17B31C8929AB}"/>
              </a:ext>
            </a:extLst>
          </p:cNvPr>
          <p:cNvSpPr txBox="1"/>
          <p:nvPr/>
        </p:nvSpPr>
        <p:spPr>
          <a:xfrm>
            <a:off x="5878905" y="1828800"/>
            <a:ext cx="3265095" cy="115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Q: what is the number of parameters in this FC layer?</a:t>
            </a:r>
          </a:p>
        </p:txBody>
      </p:sp>
    </p:spTree>
    <p:extLst>
      <p:ext uri="{BB962C8B-B14F-4D97-AF65-F5344CB8AC3E}">
        <p14:creationId xmlns:p14="http://schemas.microsoft.com/office/powerpoint/2010/main" val="2933923835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613" y="1365425"/>
            <a:ext cx="76676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2220719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Shape 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613" y="1365425"/>
            <a:ext cx="76676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 txBox="1"/>
          <p:nvPr/>
        </p:nvSpPr>
        <p:spPr>
          <a:xfrm>
            <a:off x="4685925" y="947600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Common settings: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 = (powers of 2, e.g. 32, 64, 128, 512)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Tx/>
              <a:buChar char="-"/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 = 3, S = 1, P = 1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Tx/>
              <a:buChar char="-"/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 = 5, S = 1, P = 2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Tx/>
              <a:buChar char="-"/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 = 5, S = 2, P = ? (whatever fits)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Tx/>
              <a:buChar char="-"/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 = 1, S = 1, P = 0</a:t>
            </a:r>
          </a:p>
        </p:txBody>
      </p:sp>
      <p:sp>
        <p:nvSpPr>
          <p:cNvPr id="943" name="Shape 943"/>
          <p:cNvSpPr/>
          <p:nvPr/>
        </p:nvSpPr>
        <p:spPr>
          <a:xfrm>
            <a:off x="1451300" y="2277750"/>
            <a:ext cx="2966100" cy="927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963990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Features learned by CNN layers</a:t>
            </a:r>
          </a:p>
          <a:p>
            <a:pPr lvl="1"/>
            <a:r>
              <a:rPr lang="en-US" dirty="0"/>
              <a:t>Stride, padding </a:t>
            </a:r>
          </a:p>
          <a:p>
            <a:pPr lvl="1"/>
            <a:r>
              <a:rPr lang="en-US" dirty="0"/>
              <a:t>1x1 convolutions</a:t>
            </a:r>
          </a:p>
          <a:p>
            <a:pPr lvl="1"/>
            <a:r>
              <a:rPr lang="en-US" dirty="0"/>
              <a:t>Pooling layers</a:t>
            </a:r>
          </a:p>
          <a:p>
            <a:pPr lvl="1"/>
            <a:r>
              <a:rPr lang="en-US" dirty="0"/>
              <a:t>Fully-connected layers as convolutions</a:t>
            </a:r>
          </a:p>
          <a:p>
            <a:pPr lvl="1"/>
            <a:r>
              <a:rPr lang="en-US" dirty="0"/>
              <a:t>Backprop in conv layers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64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/>
              <a:t>Can we have 1x1 filters?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97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/>
          <p:nvPr/>
        </p:nvSpPr>
        <p:spPr>
          <a:xfrm>
            <a:off x="384725" y="104515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1x1 convolution layers make perfect sense</a:t>
            </a:r>
          </a:p>
        </p:txBody>
      </p:sp>
      <p:sp>
        <p:nvSpPr>
          <p:cNvPr id="950" name="Shape 950"/>
          <p:cNvSpPr/>
          <p:nvPr/>
        </p:nvSpPr>
        <p:spPr>
          <a:xfrm>
            <a:off x="518925" y="1956975"/>
            <a:ext cx="1686000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 txBox="1"/>
          <p:nvPr/>
        </p:nvSpPr>
        <p:spPr>
          <a:xfrm>
            <a:off x="773175" y="4623700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1807000" y="4234575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2210225" y="2798662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3382025" y="3335625"/>
            <a:ext cx="1556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5" name="Shape 955"/>
          <p:cNvSpPr txBox="1"/>
          <p:nvPr/>
        </p:nvSpPr>
        <p:spPr>
          <a:xfrm>
            <a:off x="3435725" y="2570075"/>
            <a:ext cx="1780500" cy="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1x1 CONV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32 filters</a:t>
            </a:r>
          </a:p>
        </p:txBody>
      </p:sp>
      <p:sp>
        <p:nvSpPr>
          <p:cNvPr id="956" name="Shape 956"/>
          <p:cNvSpPr/>
          <p:nvPr/>
        </p:nvSpPr>
        <p:spPr>
          <a:xfrm>
            <a:off x="5690700" y="1956975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Shape 957"/>
          <p:cNvSpPr txBox="1"/>
          <p:nvPr/>
        </p:nvSpPr>
        <p:spPr>
          <a:xfrm>
            <a:off x="5712900" y="4623700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6670525" y="4310775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</a:p>
        </p:txBody>
      </p:sp>
      <p:sp>
        <p:nvSpPr>
          <p:cNvPr id="959" name="Shape 959"/>
          <p:cNvSpPr txBox="1"/>
          <p:nvPr/>
        </p:nvSpPr>
        <p:spPr>
          <a:xfrm>
            <a:off x="7046600" y="2977662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3032825" y="3353075"/>
            <a:ext cx="2854200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(each filter has size 1x1x64, and performs a 64-dimensional dot product)</a:t>
            </a:r>
          </a:p>
        </p:txBody>
      </p: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7830542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/>
          <p:nvPr/>
        </p:nvSpPr>
        <p:spPr>
          <a:xfrm>
            <a:off x="1400000" y="3385925"/>
            <a:ext cx="8619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3072</a:t>
            </a:r>
          </a:p>
        </p:txBody>
      </p:sp>
      <p:sp>
        <p:nvSpPr>
          <p:cNvPr id="1073" name="Shape 1073"/>
          <p:cNvSpPr txBox="1"/>
          <p:nvPr/>
        </p:nvSpPr>
        <p:spPr>
          <a:xfrm>
            <a:off x="100412" y="3114069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0" y="857250"/>
            <a:ext cx="7701900" cy="6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Connected Layer as 1x1 Conv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751225" y="1701275"/>
            <a:ext cx="7829700" cy="47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32x32x3 image -&gt; stretch to 3072 x 1 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3450588" y="3257625"/>
            <a:ext cx="2507400" cy="3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x 3072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weights</a:t>
            </a:r>
          </a:p>
        </p:txBody>
      </p:sp>
      <p:sp>
        <p:nvSpPr>
          <p:cNvPr id="1077" name="Shape 1077"/>
          <p:cNvSpPr txBox="1"/>
          <p:nvPr/>
        </p:nvSpPr>
        <p:spPr>
          <a:xfrm>
            <a:off x="6655800" y="2525100"/>
            <a:ext cx="1341600" cy="6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</a:p>
        </p:txBody>
      </p:sp>
      <p:sp>
        <p:nvSpPr>
          <p:cNvPr id="1078" name="Shape 1078"/>
          <p:cNvSpPr/>
          <p:nvPr/>
        </p:nvSpPr>
        <p:spPr>
          <a:xfrm>
            <a:off x="6450450" y="3140175"/>
            <a:ext cx="1752300" cy="2823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6526675" y="3233250"/>
            <a:ext cx="150300" cy="1527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Shape 1080"/>
          <p:cNvSpPr/>
          <p:nvPr/>
        </p:nvSpPr>
        <p:spPr>
          <a:xfrm>
            <a:off x="388924" y="3140175"/>
            <a:ext cx="2784300" cy="282300"/>
          </a:xfrm>
          <a:prstGeom prst="cube">
            <a:avLst>
              <a:gd name="adj" fmla="val 25000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1" name="Shape 10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501" y="2924251"/>
            <a:ext cx="54292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Shape 1082"/>
          <p:cNvSpPr txBox="1"/>
          <p:nvPr/>
        </p:nvSpPr>
        <p:spPr>
          <a:xfrm>
            <a:off x="1388662" y="2525100"/>
            <a:ext cx="1341600" cy="6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5841575" y="3879550"/>
            <a:ext cx="30213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 number: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the result of taking a dot product between a row of W and the input (a 3072-dimensional dot product)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6098112" y="3114069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085" name="Shape 1085"/>
          <p:cNvSpPr txBox="1"/>
          <p:nvPr/>
        </p:nvSpPr>
        <p:spPr>
          <a:xfrm>
            <a:off x="7115000" y="3385925"/>
            <a:ext cx="8619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cxnSp>
        <p:nvCxnSpPr>
          <p:cNvPr id="1086" name="Shape 1086"/>
          <p:cNvCxnSpPr/>
          <p:nvPr/>
        </p:nvCxnSpPr>
        <p:spPr>
          <a:xfrm rot="10800000" flipH="1">
            <a:off x="6174025" y="3467650"/>
            <a:ext cx="349800" cy="45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7" name="Shape 1087"/>
          <p:cNvCxnSpPr/>
          <p:nvPr/>
        </p:nvCxnSpPr>
        <p:spPr>
          <a:xfrm>
            <a:off x="3346387" y="3281325"/>
            <a:ext cx="6078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8" name="Shape 1088"/>
          <p:cNvCxnSpPr/>
          <p:nvPr/>
        </p:nvCxnSpPr>
        <p:spPr>
          <a:xfrm>
            <a:off x="5394500" y="3272650"/>
            <a:ext cx="6144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7460322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Stride, padding </a:t>
            </a:r>
          </a:p>
          <a:p>
            <a:pPr lvl="1"/>
            <a:r>
              <a:rPr lang="en-US" dirty="0"/>
              <a:t>1x1 convolutions</a:t>
            </a:r>
          </a:p>
          <a:p>
            <a:pPr lvl="1"/>
            <a:r>
              <a:rPr lang="en-US" dirty="0"/>
              <a:t>Backprop in conv layers [Derived in notes]</a:t>
            </a:r>
          </a:p>
          <a:p>
            <a:pPr lvl="1"/>
            <a:r>
              <a:rPr lang="en-US" dirty="0"/>
              <a:t>Pooling layers</a:t>
            </a:r>
          </a:p>
          <a:p>
            <a:pPr lvl="1"/>
            <a:r>
              <a:rPr lang="en-US" dirty="0"/>
              <a:t>Fully-connected layers as convolutions</a:t>
            </a:r>
          </a:p>
          <a:p>
            <a:pPr lvl="1"/>
            <a:r>
              <a:rPr lang="en-US" dirty="0"/>
              <a:t>Toeplitz matrices and convolutions = matrix-</a:t>
            </a:r>
            <a:r>
              <a:rPr lang="en-US" dirty="0" err="1"/>
              <a:t>mult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619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Shape 10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101396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43175" y="763775"/>
            <a:ext cx="3932700" cy="2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more layers to go: POOL/FC</a:t>
            </a:r>
          </a:p>
        </p:txBody>
      </p:sp>
      <p:pic>
        <p:nvPicPr>
          <p:cNvPr id="1097" name="Shape 1097" descr="mazda3.JPG"/>
          <p:cNvPicPr preferRelativeResize="0"/>
          <p:nvPr/>
        </p:nvPicPr>
        <p:blipFill rotWithShape="1">
          <a:blip r:embed="rId4">
            <a:alphaModFix/>
          </a:blip>
          <a:srcRect l="13812" r="4065"/>
          <a:stretch/>
        </p:blipFill>
        <p:spPr>
          <a:xfrm>
            <a:off x="43175" y="2945526"/>
            <a:ext cx="2192650" cy="20024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563808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80" y="764721"/>
            <a:ext cx="4707360" cy="602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86821" y="1265128"/>
            <a:ext cx="575718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sz="2200" dirty="0">
                <a:solidFill>
                  <a:prstClr val="black"/>
                </a:solidFill>
                <a:latin typeface="FreeSans" charset="0"/>
              </a:rPr>
              <a:t>Let us assume filter is an “eye” detector.</a:t>
            </a:r>
          </a:p>
          <a:p>
            <a:pPr lvl="0" algn="l"/>
            <a:r>
              <a:rPr lang="en-US" sz="2200" b="1" dirty="0">
                <a:solidFill>
                  <a:srgbClr val="FF0000"/>
                </a:solidFill>
                <a:latin typeface="FreeSans" charset="0"/>
              </a:rPr>
              <a:t>Q.:</a:t>
            </a:r>
            <a:r>
              <a:rPr lang="en-US" sz="2200" dirty="0">
                <a:solidFill>
                  <a:prstClr val="black"/>
                </a:solidFill>
                <a:latin typeface="FreeSans" charset="0"/>
              </a:rPr>
              <a:t> how can we make the detection robust to the exact location of the eye?</a:t>
            </a:r>
          </a:p>
          <a:p>
            <a:pPr algn="l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Pooling 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34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Shape 1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50" y="2213376"/>
            <a:ext cx="3996924" cy="31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Shape 1104"/>
          <p:cNvSpPr txBox="1"/>
          <p:nvPr/>
        </p:nvSpPr>
        <p:spPr>
          <a:xfrm>
            <a:off x="222200" y="893575"/>
            <a:ext cx="8810700" cy="12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 layer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makes the representations smaller and more manageable 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operates over each activation map independently: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85585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43E7D0D-8759-C044-A8DC-5462D26E452B}" type="slidenum">
              <a:rPr lang="en-US">
                <a:solidFill>
                  <a:prstClr val="white">
                    <a:lumMod val="50000"/>
                  </a:prstClr>
                </a:solidFill>
              </a:rPr>
              <a:pPr/>
              <a:t>9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" y="1244291"/>
            <a:ext cx="5757120" cy="54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4038600" y="956261"/>
            <a:ext cx="518400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Example:  200x200 image</a:t>
            </a:r>
          </a:p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                  40K hidden units</a:t>
            </a:r>
          </a:p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		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2607841" y="5546023"/>
            <a:ext cx="6308640" cy="100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- Spatial correlation is local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- Waste of resources + we have not enough          training samples anyway..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Fully Connected Layer</a:t>
            </a:r>
          </a:p>
        </p:txBody>
      </p:sp>
      <p:sp>
        <p:nvSpPr>
          <p:cNvPr id="13" name="Shape 1098">
            <a:extLst>
              <a:ext uri="{FF2B5EF4-FFF2-40B4-BE49-F238E27FC236}">
                <a16:creationId xmlns:a16="http://schemas.microsoft.com/office/drawing/2014/main" id="{2CE8AB30-6993-9849-95CA-D77B014156E4}"/>
              </a:ext>
            </a:extLst>
          </p:cNvPr>
          <p:cNvSpPr txBox="1"/>
          <p:nvPr/>
        </p:nvSpPr>
        <p:spPr>
          <a:xfrm>
            <a:off x="5878905" y="1828800"/>
            <a:ext cx="3265095" cy="115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Q: what is the number of parameters in this FC layer?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A: ~2 Billion</a:t>
            </a:r>
          </a:p>
        </p:txBody>
      </p:sp>
    </p:spTree>
    <p:extLst>
      <p:ext uri="{BB962C8B-B14F-4D97-AF65-F5344CB8AC3E}">
        <p14:creationId xmlns:p14="http://schemas.microsoft.com/office/powerpoint/2010/main" val="39086102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B366-1D9B-DE46-9397-A9B04672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1A1F-E4EB-0A4D-93F5-C354D0A21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2169D-613B-5F40-97FD-B203CCE8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2CB39-6B75-944E-9DD1-4E413191A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pic>
        <p:nvPicPr>
          <p:cNvPr id="5122" name="Picture 2" descr="max pool with a 3x3 kernel, with a stride of 1x1">
            <a:extLst>
              <a:ext uri="{FF2B5EF4-FFF2-40B4-BE49-F238E27FC236}">
                <a16:creationId xmlns:a16="http://schemas.microsoft.com/office/drawing/2014/main" id="{07572109-133A-F64A-9EA6-5D116481E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263"/>
            <a:ext cx="9144000" cy="513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591776F-6D5C-BC4A-B82E-54334EF3B529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Image courtesy: Justin Francis.</a:t>
            </a:r>
          </a:p>
        </p:txBody>
      </p:sp>
    </p:spTree>
    <p:extLst>
      <p:ext uri="{BB962C8B-B14F-4D97-AF65-F5344CB8AC3E}">
        <p14:creationId xmlns:p14="http://schemas.microsoft.com/office/powerpoint/2010/main" val="29555920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479520" y="959140"/>
            <a:ext cx="2423520" cy="47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16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/>
            <a:r>
              <a:rPr lang="en-US" sz="2400" dirty="0">
                <a:latin typeface="FreeSans" charset="0"/>
              </a:rPr>
              <a:t>Max-pooling:</a:t>
            </a:r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479520" y="2396411"/>
            <a:ext cx="3875040" cy="47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16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/>
            <a:r>
              <a:rPr lang="en-US" sz="2400" dirty="0">
                <a:latin typeface="FreeSans" charset="0"/>
              </a:rPr>
              <a:t>Average-pooling:</a:t>
            </a:r>
          </a:p>
        </p:txBody>
      </p:sp>
      <p:sp>
        <p:nvSpPr>
          <p:cNvPr id="75786" name="Text Box 10"/>
          <p:cNvSpPr txBox="1">
            <a:spLocks noChangeArrowheads="1"/>
          </p:cNvSpPr>
          <p:nvPr/>
        </p:nvSpPr>
        <p:spPr bwMode="auto">
          <a:xfrm>
            <a:off x="479520" y="3669505"/>
            <a:ext cx="3875040" cy="47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16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/>
            <a:r>
              <a:rPr lang="en-US" sz="2400">
                <a:latin typeface="FreeSans" charset="0"/>
              </a:rPr>
              <a:t>L2-pooling: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Pooling Layer: Examples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663700"/>
            <a:ext cx="4533900" cy="5461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48000"/>
            <a:ext cx="4533900" cy="546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4267200"/>
            <a:ext cx="50038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60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Line 1"/>
          <p:cNvSpPr>
            <a:spLocks noChangeShapeType="1"/>
          </p:cNvSpPr>
          <p:nvPr/>
        </p:nvSpPr>
        <p:spPr bwMode="auto">
          <a:xfrm>
            <a:off x="484128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9874" name="Line 2"/>
          <p:cNvSpPr>
            <a:spLocks noChangeShapeType="1"/>
          </p:cNvSpPr>
          <p:nvPr/>
        </p:nvSpPr>
        <p:spPr bwMode="auto">
          <a:xfrm>
            <a:off x="148608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972000" y="1703699"/>
            <a:ext cx="829440" cy="829527"/>
          </a:xfrm>
          <a:prstGeom prst="rect">
            <a:avLst/>
          </a:prstGeom>
          <a:solidFill>
            <a:srgbClr val="000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1101600" y="1830433"/>
            <a:ext cx="829440" cy="829527"/>
          </a:xfrm>
          <a:prstGeom prst="rect">
            <a:avLst/>
          </a:prstGeom>
          <a:solidFill>
            <a:srgbClr val="008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1244160" y="2009011"/>
            <a:ext cx="829440" cy="829527"/>
          </a:xfrm>
          <a:prstGeom prst="rect">
            <a:avLst/>
          </a:prstGeom>
          <a:solidFill>
            <a:srgbClr val="8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>
            <a:off x="311040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2547360" y="1591368"/>
            <a:ext cx="1110240" cy="1300456"/>
          </a:xfrm>
          <a:prstGeom prst="rect">
            <a:avLst/>
          </a:prstGeom>
          <a:solidFill>
            <a:srgbClr val="FFFFCC"/>
          </a:solidFill>
          <a:ln w="73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4295" tIns="92677" rIns="114295" bIns="73475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Conv.</a:t>
            </a:r>
          </a:p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layer</a:t>
            </a:r>
          </a:p>
        </p:txBody>
      </p:sp>
      <p:sp>
        <p:nvSpPr>
          <p:cNvPr id="79885" name="Rectangle 13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00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>
            <a:off x="4289760" y="1801630"/>
            <a:ext cx="829440" cy="829527"/>
          </a:xfrm>
          <a:prstGeom prst="rect">
            <a:avLst/>
          </a:prstGeom>
          <a:solidFill>
            <a:srgbClr val="800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8" name="Rectangle 16"/>
          <p:cNvSpPr>
            <a:spLocks noChangeArrowheads="1"/>
          </p:cNvSpPr>
          <p:nvPr/>
        </p:nvSpPr>
        <p:spPr bwMode="auto">
          <a:xfrm>
            <a:off x="4485600" y="1964366"/>
            <a:ext cx="829440" cy="829527"/>
          </a:xfrm>
          <a:prstGeom prst="rect">
            <a:avLst/>
          </a:prstGeom>
          <a:solidFill>
            <a:srgbClr val="808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9" name="Rectangle 17"/>
          <p:cNvSpPr>
            <a:spLocks noChangeArrowheads="1"/>
          </p:cNvSpPr>
          <p:nvPr/>
        </p:nvSpPr>
        <p:spPr bwMode="auto">
          <a:xfrm>
            <a:off x="4648320" y="2127104"/>
            <a:ext cx="829440" cy="829527"/>
          </a:xfrm>
          <a:prstGeom prst="rect">
            <a:avLst/>
          </a:prstGeom>
          <a:solidFill>
            <a:srgbClr val="80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0" name="Line 18"/>
          <p:cNvSpPr>
            <a:spLocks noChangeShapeType="1"/>
          </p:cNvSpPr>
          <p:nvPr/>
        </p:nvSpPr>
        <p:spPr bwMode="auto">
          <a:xfrm>
            <a:off x="640944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9891" name="Rectangle 19"/>
          <p:cNvSpPr>
            <a:spLocks noChangeArrowheads="1"/>
          </p:cNvSpPr>
          <p:nvPr/>
        </p:nvSpPr>
        <p:spPr bwMode="auto">
          <a:xfrm>
            <a:off x="5844960" y="1591368"/>
            <a:ext cx="1110240" cy="1300456"/>
          </a:xfrm>
          <a:prstGeom prst="rect">
            <a:avLst/>
          </a:prstGeom>
          <a:solidFill>
            <a:srgbClr val="FFFFCC"/>
          </a:solidFill>
          <a:ln w="73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4295" tIns="92677" rIns="114295" bIns="73475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Pool.</a:t>
            </a:r>
          </a:p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layer</a:t>
            </a:r>
          </a:p>
        </p:txBody>
      </p:sp>
      <p:grpSp>
        <p:nvGrpSpPr>
          <p:cNvPr id="79893" name="Group 21"/>
          <p:cNvGrpSpPr>
            <a:grpSpLocks/>
          </p:cNvGrpSpPr>
          <p:nvPr/>
        </p:nvGrpSpPr>
        <p:grpSpPr bwMode="auto">
          <a:xfrm>
            <a:off x="7446240" y="1922603"/>
            <a:ext cx="639360" cy="675430"/>
            <a:chOff x="5171" y="1335"/>
            <a:chExt cx="444" cy="469"/>
          </a:xfrm>
        </p:grpSpPr>
        <p:sp>
          <p:nvSpPr>
            <p:cNvPr id="79894" name="Rectangle 22"/>
            <p:cNvSpPr>
              <a:spLocks noChangeArrowheads="1"/>
            </p:cNvSpPr>
            <p:nvPr/>
          </p:nvSpPr>
          <p:spPr bwMode="auto">
            <a:xfrm>
              <a:off x="5171" y="1335"/>
              <a:ext cx="277" cy="299"/>
            </a:xfrm>
            <a:prstGeom prst="rect">
              <a:avLst/>
            </a:prstGeom>
            <a:solidFill>
              <a:srgbClr val="00808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5" name="Rectangle 23"/>
            <p:cNvSpPr>
              <a:spLocks noChangeArrowheads="1"/>
            </p:cNvSpPr>
            <p:nvPr/>
          </p:nvSpPr>
          <p:spPr bwMode="auto">
            <a:xfrm>
              <a:off x="5218" y="1386"/>
              <a:ext cx="277" cy="299"/>
            </a:xfrm>
            <a:prstGeom prst="rect">
              <a:avLst/>
            </a:prstGeom>
            <a:solidFill>
              <a:srgbClr val="80008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6" name="Rectangle 24"/>
            <p:cNvSpPr>
              <a:spLocks noChangeArrowheads="1"/>
            </p:cNvSpPr>
            <p:nvPr/>
          </p:nvSpPr>
          <p:spPr bwMode="auto">
            <a:xfrm>
              <a:off x="5284" y="1445"/>
              <a:ext cx="277" cy="299"/>
            </a:xfrm>
            <a:prstGeom prst="rect">
              <a:avLst/>
            </a:prstGeom>
            <a:solidFill>
              <a:srgbClr val="80800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7" name="Rectangle 25"/>
            <p:cNvSpPr>
              <a:spLocks noChangeArrowheads="1"/>
            </p:cNvSpPr>
            <p:nvPr/>
          </p:nvSpPr>
          <p:spPr bwMode="auto">
            <a:xfrm>
              <a:off x="5338" y="1504"/>
              <a:ext cx="277" cy="299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9899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080" y="4355017"/>
            <a:ext cx="3888000" cy="2379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Receptive Field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3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AFDD5-73A7-FE4A-971F-A8126063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898" y="1077136"/>
            <a:ext cx="5461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347FE-BFC7-8043-A3E6-8F7BF45F9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544" y="1077136"/>
            <a:ext cx="9271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F58CB-9A20-964F-827C-70BC82466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850" y="1079578"/>
            <a:ext cx="927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812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Line 1"/>
          <p:cNvSpPr>
            <a:spLocks noChangeShapeType="1"/>
          </p:cNvSpPr>
          <p:nvPr/>
        </p:nvSpPr>
        <p:spPr bwMode="auto">
          <a:xfrm>
            <a:off x="484128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0898" name="Line 2"/>
          <p:cNvSpPr>
            <a:spLocks noChangeShapeType="1"/>
          </p:cNvSpPr>
          <p:nvPr/>
        </p:nvSpPr>
        <p:spPr bwMode="auto">
          <a:xfrm>
            <a:off x="148608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972000" y="1703699"/>
            <a:ext cx="829440" cy="829527"/>
          </a:xfrm>
          <a:prstGeom prst="rect">
            <a:avLst/>
          </a:prstGeom>
          <a:solidFill>
            <a:srgbClr val="000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1101600" y="1830433"/>
            <a:ext cx="829440" cy="829527"/>
          </a:xfrm>
          <a:prstGeom prst="rect">
            <a:avLst/>
          </a:prstGeom>
          <a:solidFill>
            <a:srgbClr val="008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1244160" y="2009011"/>
            <a:ext cx="829440" cy="829527"/>
          </a:xfrm>
          <a:prstGeom prst="rect">
            <a:avLst/>
          </a:prstGeom>
          <a:solidFill>
            <a:srgbClr val="8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6" name="Line 10"/>
          <p:cNvSpPr>
            <a:spLocks noChangeShapeType="1"/>
          </p:cNvSpPr>
          <p:nvPr/>
        </p:nvSpPr>
        <p:spPr bwMode="auto">
          <a:xfrm>
            <a:off x="311040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2547360" y="1591368"/>
            <a:ext cx="1110240" cy="1300456"/>
          </a:xfrm>
          <a:prstGeom prst="rect">
            <a:avLst/>
          </a:prstGeom>
          <a:solidFill>
            <a:srgbClr val="FFFFCC"/>
          </a:solidFill>
          <a:ln w="73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4295" tIns="92677" rIns="114295" bIns="73475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Conv.</a:t>
            </a:r>
          </a:p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layer</a:t>
            </a:r>
          </a:p>
        </p:txBody>
      </p:sp>
      <p:sp>
        <p:nvSpPr>
          <p:cNvPr id="80909" name="Rectangle 13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00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0" name="Rectangle 14"/>
          <p:cNvSpPr>
            <a:spLocks noChangeArrowheads="1"/>
          </p:cNvSpPr>
          <p:nvPr/>
        </p:nvSpPr>
        <p:spPr bwMode="auto">
          <a:xfrm>
            <a:off x="4289760" y="1801630"/>
            <a:ext cx="829440" cy="829527"/>
          </a:xfrm>
          <a:prstGeom prst="rect">
            <a:avLst/>
          </a:prstGeom>
          <a:solidFill>
            <a:srgbClr val="800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2" name="Rectangle 16"/>
          <p:cNvSpPr>
            <a:spLocks noChangeArrowheads="1"/>
          </p:cNvSpPr>
          <p:nvPr/>
        </p:nvSpPr>
        <p:spPr bwMode="auto">
          <a:xfrm>
            <a:off x="4485600" y="1964366"/>
            <a:ext cx="829440" cy="829527"/>
          </a:xfrm>
          <a:prstGeom prst="rect">
            <a:avLst/>
          </a:prstGeom>
          <a:solidFill>
            <a:srgbClr val="808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3" name="Rectangle 17"/>
          <p:cNvSpPr>
            <a:spLocks noChangeArrowheads="1"/>
          </p:cNvSpPr>
          <p:nvPr/>
        </p:nvSpPr>
        <p:spPr bwMode="auto">
          <a:xfrm>
            <a:off x="4648320" y="2127104"/>
            <a:ext cx="829440" cy="829527"/>
          </a:xfrm>
          <a:prstGeom prst="rect">
            <a:avLst/>
          </a:prstGeom>
          <a:solidFill>
            <a:srgbClr val="80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4" name="Line 18"/>
          <p:cNvSpPr>
            <a:spLocks noChangeShapeType="1"/>
          </p:cNvSpPr>
          <p:nvPr/>
        </p:nvSpPr>
        <p:spPr bwMode="auto">
          <a:xfrm>
            <a:off x="640944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0915" name="Rectangle 19"/>
          <p:cNvSpPr>
            <a:spLocks noChangeArrowheads="1"/>
          </p:cNvSpPr>
          <p:nvPr/>
        </p:nvSpPr>
        <p:spPr bwMode="auto">
          <a:xfrm>
            <a:off x="5844960" y="1591368"/>
            <a:ext cx="1110240" cy="1300456"/>
          </a:xfrm>
          <a:prstGeom prst="rect">
            <a:avLst/>
          </a:prstGeom>
          <a:solidFill>
            <a:srgbClr val="FFFFCC"/>
          </a:solidFill>
          <a:ln w="73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4295" tIns="92677" rIns="114295" bIns="73475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Pool.</a:t>
            </a:r>
          </a:p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layer</a:t>
            </a:r>
          </a:p>
        </p:txBody>
      </p:sp>
      <p:grpSp>
        <p:nvGrpSpPr>
          <p:cNvPr id="80917" name="Group 21"/>
          <p:cNvGrpSpPr>
            <a:grpSpLocks/>
          </p:cNvGrpSpPr>
          <p:nvPr/>
        </p:nvGrpSpPr>
        <p:grpSpPr bwMode="auto">
          <a:xfrm>
            <a:off x="7446240" y="1922603"/>
            <a:ext cx="639360" cy="675430"/>
            <a:chOff x="5171" y="1335"/>
            <a:chExt cx="444" cy="469"/>
          </a:xfrm>
        </p:grpSpPr>
        <p:sp>
          <p:nvSpPr>
            <p:cNvPr id="80918" name="Rectangle 22"/>
            <p:cNvSpPr>
              <a:spLocks noChangeArrowheads="1"/>
            </p:cNvSpPr>
            <p:nvPr/>
          </p:nvSpPr>
          <p:spPr bwMode="auto">
            <a:xfrm>
              <a:off x="5171" y="1335"/>
              <a:ext cx="277" cy="299"/>
            </a:xfrm>
            <a:prstGeom prst="rect">
              <a:avLst/>
            </a:prstGeom>
            <a:solidFill>
              <a:srgbClr val="00808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9" name="Rectangle 23"/>
            <p:cNvSpPr>
              <a:spLocks noChangeArrowheads="1"/>
            </p:cNvSpPr>
            <p:nvPr/>
          </p:nvSpPr>
          <p:spPr bwMode="auto">
            <a:xfrm>
              <a:off x="5218" y="1386"/>
              <a:ext cx="277" cy="299"/>
            </a:xfrm>
            <a:prstGeom prst="rect">
              <a:avLst/>
            </a:prstGeom>
            <a:solidFill>
              <a:srgbClr val="80008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0" name="Rectangle 24"/>
            <p:cNvSpPr>
              <a:spLocks noChangeArrowheads="1"/>
            </p:cNvSpPr>
            <p:nvPr/>
          </p:nvSpPr>
          <p:spPr bwMode="auto">
            <a:xfrm>
              <a:off x="5284" y="1445"/>
              <a:ext cx="277" cy="299"/>
            </a:xfrm>
            <a:prstGeom prst="rect">
              <a:avLst/>
            </a:prstGeom>
            <a:solidFill>
              <a:srgbClr val="80800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1" name="Rectangle 25"/>
            <p:cNvSpPr>
              <a:spLocks noChangeArrowheads="1"/>
            </p:cNvSpPr>
            <p:nvPr/>
          </p:nvSpPr>
          <p:spPr bwMode="auto">
            <a:xfrm>
              <a:off x="5338" y="1504"/>
              <a:ext cx="277" cy="299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0923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560" y="4399663"/>
            <a:ext cx="5598720" cy="229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Pooling Layer: Receptive Field Size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3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76E43E5-D071-FC41-8D8A-6FE7E3C8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898" y="1077136"/>
            <a:ext cx="546100" cy="368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0615AC-40D6-D14C-BCC7-26F72F0D3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544" y="1077136"/>
            <a:ext cx="927100" cy="368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73CDE6-9EF4-AB4A-8AE9-A751697B2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850" y="1079578"/>
            <a:ext cx="927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910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Line 1"/>
          <p:cNvSpPr>
            <a:spLocks noChangeShapeType="1"/>
          </p:cNvSpPr>
          <p:nvPr/>
        </p:nvSpPr>
        <p:spPr bwMode="auto">
          <a:xfrm>
            <a:off x="484128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0898" name="Line 2"/>
          <p:cNvSpPr>
            <a:spLocks noChangeShapeType="1"/>
          </p:cNvSpPr>
          <p:nvPr/>
        </p:nvSpPr>
        <p:spPr bwMode="auto">
          <a:xfrm>
            <a:off x="148608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972000" y="1703699"/>
            <a:ext cx="829440" cy="829527"/>
          </a:xfrm>
          <a:prstGeom prst="rect">
            <a:avLst/>
          </a:prstGeom>
          <a:solidFill>
            <a:srgbClr val="000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1101600" y="1830433"/>
            <a:ext cx="829440" cy="829527"/>
          </a:xfrm>
          <a:prstGeom prst="rect">
            <a:avLst/>
          </a:prstGeom>
          <a:solidFill>
            <a:srgbClr val="008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1244160" y="2009011"/>
            <a:ext cx="829440" cy="829527"/>
          </a:xfrm>
          <a:prstGeom prst="rect">
            <a:avLst/>
          </a:prstGeom>
          <a:solidFill>
            <a:srgbClr val="8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6" name="Line 10"/>
          <p:cNvSpPr>
            <a:spLocks noChangeShapeType="1"/>
          </p:cNvSpPr>
          <p:nvPr/>
        </p:nvSpPr>
        <p:spPr bwMode="auto">
          <a:xfrm>
            <a:off x="311040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2547360" y="1591368"/>
            <a:ext cx="1110240" cy="1300456"/>
          </a:xfrm>
          <a:prstGeom prst="rect">
            <a:avLst/>
          </a:prstGeom>
          <a:solidFill>
            <a:srgbClr val="FFFFCC"/>
          </a:solidFill>
          <a:ln w="73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4295" tIns="92677" rIns="114295" bIns="73475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Conv.</a:t>
            </a:r>
          </a:p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layer</a:t>
            </a:r>
          </a:p>
        </p:txBody>
      </p:sp>
      <p:sp>
        <p:nvSpPr>
          <p:cNvPr id="80909" name="Rectangle 13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00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0" name="Rectangle 14"/>
          <p:cNvSpPr>
            <a:spLocks noChangeArrowheads="1"/>
          </p:cNvSpPr>
          <p:nvPr/>
        </p:nvSpPr>
        <p:spPr bwMode="auto">
          <a:xfrm>
            <a:off x="4289760" y="1801630"/>
            <a:ext cx="829440" cy="829527"/>
          </a:xfrm>
          <a:prstGeom prst="rect">
            <a:avLst/>
          </a:prstGeom>
          <a:solidFill>
            <a:srgbClr val="800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2" name="Rectangle 16"/>
          <p:cNvSpPr>
            <a:spLocks noChangeArrowheads="1"/>
          </p:cNvSpPr>
          <p:nvPr/>
        </p:nvSpPr>
        <p:spPr bwMode="auto">
          <a:xfrm>
            <a:off x="4485600" y="1964366"/>
            <a:ext cx="829440" cy="829527"/>
          </a:xfrm>
          <a:prstGeom prst="rect">
            <a:avLst/>
          </a:prstGeom>
          <a:solidFill>
            <a:srgbClr val="808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3" name="Rectangle 17"/>
          <p:cNvSpPr>
            <a:spLocks noChangeArrowheads="1"/>
          </p:cNvSpPr>
          <p:nvPr/>
        </p:nvSpPr>
        <p:spPr bwMode="auto">
          <a:xfrm>
            <a:off x="4648320" y="2127104"/>
            <a:ext cx="829440" cy="829527"/>
          </a:xfrm>
          <a:prstGeom prst="rect">
            <a:avLst/>
          </a:prstGeom>
          <a:solidFill>
            <a:srgbClr val="80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4" name="Line 18"/>
          <p:cNvSpPr>
            <a:spLocks noChangeShapeType="1"/>
          </p:cNvSpPr>
          <p:nvPr/>
        </p:nvSpPr>
        <p:spPr bwMode="auto">
          <a:xfrm>
            <a:off x="6409440" y="2281199"/>
            <a:ext cx="103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0915" name="Rectangle 19"/>
          <p:cNvSpPr>
            <a:spLocks noChangeArrowheads="1"/>
          </p:cNvSpPr>
          <p:nvPr/>
        </p:nvSpPr>
        <p:spPr bwMode="auto">
          <a:xfrm>
            <a:off x="5844960" y="1591368"/>
            <a:ext cx="1110240" cy="1300456"/>
          </a:xfrm>
          <a:prstGeom prst="rect">
            <a:avLst/>
          </a:prstGeom>
          <a:solidFill>
            <a:srgbClr val="FFFFCC"/>
          </a:solidFill>
          <a:ln w="730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4295" tIns="92677" rIns="114295" bIns="73475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Pool.</a:t>
            </a:r>
          </a:p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  <a:latin typeface="FreeSans" charset="0"/>
              </a:rPr>
              <a:t>layer</a:t>
            </a:r>
          </a:p>
        </p:txBody>
      </p:sp>
      <p:grpSp>
        <p:nvGrpSpPr>
          <p:cNvPr id="80917" name="Group 21"/>
          <p:cNvGrpSpPr>
            <a:grpSpLocks/>
          </p:cNvGrpSpPr>
          <p:nvPr/>
        </p:nvGrpSpPr>
        <p:grpSpPr bwMode="auto">
          <a:xfrm>
            <a:off x="7446240" y="1922603"/>
            <a:ext cx="639360" cy="675430"/>
            <a:chOff x="5171" y="1335"/>
            <a:chExt cx="444" cy="469"/>
          </a:xfrm>
        </p:grpSpPr>
        <p:sp>
          <p:nvSpPr>
            <p:cNvPr id="80918" name="Rectangle 22"/>
            <p:cNvSpPr>
              <a:spLocks noChangeArrowheads="1"/>
            </p:cNvSpPr>
            <p:nvPr/>
          </p:nvSpPr>
          <p:spPr bwMode="auto">
            <a:xfrm>
              <a:off x="5171" y="1335"/>
              <a:ext cx="277" cy="299"/>
            </a:xfrm>
            <a:prstGeom prst="rect">
              <a:avLst/>
            </a:prstGeom>
            <a:solidFill>
              <a:srgbClr val="00808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9" name="Rectangle 23"/>
            <p:cNvSpPr>
              <a:spLocks noChangeArrowheads="1"/>
            </p:cNvSpPr>
            <p:nvPr/>
          </p:nvSpPr>
          <p:spPr bwMode="auto">
            <a:xfrm>
              <a:off x="5218" y="1386"/>
              <a:ext cx="277" cy="299"/>
            </a:xfrm>
            <a:prstGeom prst="rect">
              <a:avLst/>
            </a:prstGeom>
            <a:solidFill>
              <a:srgbClr val="80008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0" name="Rectangle 24"/>
            <p:cNvSpPr>
              <a:spLocks noChangeArrowheads="1"/>
            </p:cNvSpPr>
            <p:nvPr/>
          </p:nvSpPr>
          <p:spPr bwMode="auto">
            <a:xfrm>
              <a:off x="5284" y="1445"/>
              <a:ext cx="277" cy="299"/>
            </a:xfrm>
            <a:prstGeom prst="rect">
              <a:avLst/>
            </a:prstGeom>
            <a:solidFill>
              <a:srgbClr val="80800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1" name="Rectangle 25"/>
            <p:cNvSpPr>
              <a:spLocks noChangeArrowheads="1"/>
            </p:cNvSpPr>
            <p:nvPr/>
          </p:nvSpPr>
          <p:spPr bwMode="auto">
            <a:xfrm>
              <a:off x="5338" y="1504"/>
              <a:ext cx="277" cy="299"/>
            </a:xfrm>
            <a:prstGeom prst="rect">
              <a:avLst/>
            </a:prstGeom>
            <a:solidFill>
              <a:srgbClr val="808080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0923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560" y="4399663"/>
            <a:ext cx="5598720" cy="229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Pooling Layer: Receptive Field Size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3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1A10F2F6-15CF-A54F-8A2B-96ED64E24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000" y="2971800"/>
            <a:ext cx="8421120" cy="131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If convolutional filters are </a:t>
            </a:r>
            <a:r>
              <a:rPr lang="en-US" sz="2200" dirty="0" err="1">
                <a:latin typeface="FreeSans" charset="0"/>
              </a:rPr>
              <a:t>FxF</a:t>
            </a:r>
            <a:r>
              <a:rPr lang="en-US" sz="2200" dirty="0">
                <a:latin typeface="FreeSans" charset="0"/>
              </a:rPr>
              <a:t> and stride 1, and </a:t>
            </a:r>
            <a:br>
              <a:rPr lang="en-US" sz="2200" dirty="0">
                <a:latin typeface="FreeSans" charset="0"/>
              </a:rPr>
            </a:br>
            <a:r>
              <a:rPr lang="en-US" sz="2200" dirty="0">
                <a:latin typeface="FreeSans" charset="0"/>
              </a:rPr>
              <a:t>pooling layer has pools of size </a:t>
            </a:r>
            <a:r>
              <a:rPr lang="en-US" sz="2200" dirty="0" err="1">
                <a:latin typeface="FreeSans" charset="0"/>
              </a:rPr>
              <a:t>PxP</a:t>
            </a:r>
            <a:r>
              <a:rPr lang="en-US" sz="2200" dirty="0">
                <a:latin typeface="FreeSans" charset="0"/>
              </a:rPr>
              <a:t>, </a:t>
            </a:r>
            <a:br>
              <a:rPr lang="en-US" sz="2200" dirty="0">
                <a:latin typeface="FreeSans" charset="0"/>
              </a:rPr>
            </a:br>
            <a:r>
              <a:rPr lang="en-US" sz="2200" dirty="0">
                <a:latin typeface="FreeSans" charset="0"/>
              </a:rPr>
              <a:t>then each unit in the pooling layer depends upon a patch in </a:t>
            </a:r>
            <a:r>
              <a:rPr lang="en-US" sz="2200" b="1" dirty="0">
                <a:latin typeface="FreeSans" charset="0"/>
              </a:rPr>
              <a:t>h</a:t>
            </a:r>
            <a:r>
              <a:rPr lang="en-US" sz="2200" baseline="30000" dirty="0">
                <a:latin typeface="FreeSans" charset="0"/>
              </a:rPr>
              <a:t>(l-1)</a:t>
            </a:r>
            <a:r>
              <a:rPr lang="en-US" sz="2200" dirty="0">
                <a:latin typeface="FreeSans" charset="0"/>
              </a:rPr>
              <a:t> of size: (P+F-1)x(P+F-1)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76E43E5-D071-FC41-8D8A-6FE7E3C8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898" y="1077136"/>
            <a:ext cx="546100" cy="368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40615AC-40D6-D14C-BCC7-26F72F0D3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544" y="1077136"/>
            <a:ext cx="927100" cy="368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73CDE6-9EF4-AB4A-8AE9-A751697B2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850" y="1079578"/>
            <a:ext cx="927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Shape 1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3" y="1994125"/>
            <a:ext cx="53435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0749073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Shape 1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3" y="1994125"/>
            <a:ext cx="53435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Shape 1132"/>
          <p:cNvSpPr txBox="1"/>
          <p:nvPr/>
        </p:nvSpPr>
        <p:spPr>
          <a:xfrm>
            <a:off x="5852800" y="1404450"/>
            <a:ext cx="3029400" cy="313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Common settings: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 = 2, S = 2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 = 3, S = 2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107866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/>
        </p:nvSpPr>
        <p:spPr>
          <a:xfrm>
            <a:off x="238075" y="963550"/>
            <a:ext cx="8810700" cy="12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 Connected Layer (FC layer)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 neurons that connect to the entire input volume, as in ordinary Neural Networks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Shape 1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351" y="2298501"/>
            <a:ext cx="6164923" cy="29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Shape 1140" descr="mazda3.JPG"/>
          <p:cNvPicPr preferRelativeResize="0"/>
          <p:nvPr/>
        </p:nvPicPr>
        <p:blipFill rotWithShape="1">
          <a:blip r:embed="rId4">
            <a:alphaModFix/>
          </a:blip>
          <a:srcRect l="13812" r="4065"/>
          <a:stretch/>
        </p:blipFill>
        <p:spPr>
          <a:xfrm>
            <a:off x="1345750" y="3542650"/>
            <a:ext cx="1470529" cy="13429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2059384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2743200" y="64008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dirty="0"/>
              <a:t>Image Credit: </a:t>
            </a: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r>
              <a:rPr lang="en-US" dirty="0"/>
              <a:t>, Kevin Murphy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957"/>
            <a:ext cx="9144000" cy="21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33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9144000" cy="2492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Figure Credit: [Long,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</a:p>
        </p:txBody>
      </p:sp>
    </p:spTree>
    <p:extLst>
      <p:ext uri="{BB962C8B-B14F-4D97-AF65-F5344CB8AC3E}">
        <p14:creationId xmlns:p14="http://schemas.microsoft.com/office/powerpoint/2010/main" val="3425976856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91350F89EB174C9D1F12E6998ABF0B" ma:contentTypeVersion="2" ma:contentTypeDescription="Create a new document." ma:contentTypeScope="" ma:versionID="8e49e0104b79c08e53815988f197552c">
  <xsd:schema xmlns:xsd="http://www.w3.org/2001/XMLSchema" xmlns:xs="http://www.w3.org/2001/XMLSchema" xmlns:p="http://schemas.microsoft.com/office/2006/metadata/properties" xmlns:ns2="b7d18d97-5856-4e4a-a24d-4d46b04e5896" targetNamespace="http://schemas.microsoft.com/office/2006/metadata/properties" ma:root="true" ma:fieldsID="7b7ecce039d7e90ea9ab5604262787ef" ns2:_="">
    <xsd:import namespace="b7d18d97-5856-4e4a-a24d-4d46b04e58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18d97-5856-4e4a-a24d-4d46b04e58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DD5397-8987-45AF-9642-14C677506D79}"/>
</file>

<file path=customXml/itemProps2.xml><?xml version="1.0" encoding="utf-8"?>
<ds:datastoreItem xmlns:ds="http://schemas.openxmlformats.org/officeDocument/2006/customXml" ds:itemID="{6068065E-3803-4D0C-8C51-7D1B2877C18F}"/>
</file>

<file path=customXml/itemProps3.xml><?xml version="1.0" encoding="utf-8"?>
<ds:datastoreItem xmlns:ds="http://schemas.openxmlformats.org/officeDocument/2006/customXml" ds:itemID="{EBADB9DD-2CB5-4C97-953B-78AD0534D300}"/>
</file>

<file path=docProps/app.xml><?xml version="1.0" encoding="utf-8"?>
<Properties xmlns="http://schemas.openxmlformats.org/officeDocument/2006/extended-properties" xmlns:vt="http://schemas.openxmlformats.org/officeDocument/2006/docPropsVTypes">
  <Template>pictures.thmx</Template>
  <TotalTime>0</TotalTime>
  <Words>3468</Words>
  <Application>Microsoft Office PowerPoint</Application>
  <PresentationFormat>On-screen Show (4:3)</PresentationFormat>
  <Paragraphs>788</Paragraphs>
  <Slides>109</Slides>
  <Notes>76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Arial</vt:lpstr>
      <vt:lpstr>Arial Narrow</vt:lpstr>
      <vt:lpstr>Calibri</vt:lpstr>
      <vt:lpstr>FreeSans</vt:lpstr>
      <vt:lpstr>Helvetica Neue Light</vt:lpstr>
      <vt:lpstr>Tiresias PCfont</vt:lpstr>
      <vt:lpstr>pictures</vt:lpstr>
      <vt:lpstr>Blank Presentation</vt:lpstr>
      <vt:lpstr>APL 745: Deep Learning in Mechanics</vt:lpstr>
      <vt:lpstr>Error Decomposition</vt:lpstr>
      <vt:lpstr>Recall the past</vt:lpstr>
      <vt:lpstr>Recall: Linear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Convolutions!</vt:lpstr>
      <vt:lpstr>Convolutions for mathematicians</vt:lpstr>
      <vt:lpstr>PowerPoint Presentation</vt:lpstr>
      <vt:lpstr>PowerPoint Presentation</vt:lpstr>
      <vt:lpstr>Convolutions for mathematicians</vt:lpstr>
      <vt:lpstr>Convolutions for programmers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Im2Col</vt:lpstr>
      <vt:lpstr>GEMM</vt:lpstr>
      <vt:lpstr>PowerPoint Presentation</vt:lpstr>
      <vt:lpstr>PowerPoint Presentation</vt:lpstr>
      <vt:lpstr>More concepts related to CNN</vt:lpstr>
      <vt:lpstr>Convolutional Neural Networks</vt:lpstr>
      <vt:lpstr>PowerPoint Presentation</vt:lpstr>
      <vt:lpstr>PowerPoint Presentation</vt:lpstr>
      <vt:lpstr>Visualizing Learned Filters</vt:lpstr>
      <vt:lpstr>Visualizing Learned Filters</vt:lpstr>
      <vt:lpstr>Visualizing Learned Filters</vt:lpstr>
      <vt:lpstr>Visualizing Learned Filters</vt:lpstr>
      <vt:lpstr>PowerPoint Presentation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Today</vt:lpstr>
      <vt:lpstr>Can we have 1x1 filters?</vt:lpstr>
      <vt:lpstr>PowerPoint Presentation</vt:lpstr>
      <vt:lpstr>PowerPoint Presentation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Networks</vt:lpstr>
      <vt:lpstr>Classical View</vt:lpstr>
      <vt:lpstr>PowerPoint Presentation</vt:lpstr>
      <vt:lpstr>Classical View</vt:lpstr>
      <vt:lpstr>Classical View = Inefficient</vt:lpstr>
      <vt:lpstr>Classical View</vt:lpstr>
      <vt:lpstr>Re-interpretation</vt:lpstr>
      <vt:lpstr>PowerPoint Presentation</vt:lpstr>
      <vt:lpstr>Re-interpretation</vt:lpstr>
      <vt:lpstr>“Fully Convolutional” Networks</vt:lpstr>
      <vt:lpstr>“Fully Convolutional” Networks</vt:lpstr>
      <vt:lpstr>Benefit of this thinking</vt:lpstr>
    </vt:vector>
  </TitlesOfParts>
  <Manager/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5984: Introduction to Machine Learning</dc:title>
  <dc:subject>Machine Learning</dc:subject>
  <dc:creator>Dhruv Batra</dc:creator>
  <cp:keywords/>
  <dc:description/>
  <cp:lastModifiedBy>Sitikantha Roy</cp:lastModifiedBy>
  <cp:revision>2823</cp:revision>
  <cp:lastPrinted>2015-04-01T17:45:43Z</cp:lastPrinted>
  <dcterms:created xsi:type="dcterms:W3CDTF">2013-03-06T19:31:42Z</dcterms:created>
  <dcterms:modified xsi:type="dcterms:W3CDTF">2023-02-16T12:05:14Z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0x0101001091350F89EB174C9D1F12E6998ABF0B</vt:lpwstr>
  </property>
</Properties>
</file>